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EFCA9F-94CE-485B-9FCF-55FA7C410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F6BDBD-9DEC-4B5D-A241-BCF2D144D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A4547F-27AB-4A77-9D53-71E629F1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F53C16-3C2A-484A-A08F-0E4B2F93E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4A83FB-F398-46C3-A48E-430A7040F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407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75B66-8BA6-42A0-B6BF-516E5EB0E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7F84D7-BF88-47CE-9A09-1B356C079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453F60-AF25-4EAA-9AE1-281AAA010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28E9E7-48F9-4DDA-A33B-8334C0DA3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E8DAAD-EF3C-485C-88A0-3A29799AC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618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DF1497-FEB3-40C9-90B4-602FE82E8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A45B46-26D3-4B59-8402-8904C2F50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78BD06-0E25-48FF-93C1-9EA89D023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FD1B16-B3FC-4A5E-9DB7-20F76D96D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440F62-9F44-4930-8E9D-E2A6D9DEF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389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3E4892-26F7-4FFD-9CD6-80409979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160BD0-F975-427D-9220-E7B34A1DA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6CDBF7-CE0E-4E17-AD8C-00AB3ECA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508C64-D93A-4AE1-BD2F-D030C3BBD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8E447A-4B6C-46F1-99CB-2838634C4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258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4F5713-EFAB-4A96-8FAB-04B83AFAB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99D3FC-B1C6-4A94-8B6B-0829CB72B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CB0126-B288-40DC-A95A-7C635786F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925095-10B0-4406-94DC-FDB382949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EE1F1F-EA96-4A0B-BA43-A257B42A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111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080E6C-EA9A-48F4-A457-2A4ED66C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F9B099-F264-4A3B-B61A-9CCC08470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2A9032-CF45-41BA-B9F2-3E1313735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A26909-7503-490E-9968-2CBD0929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76E925-CC74-4121-80CD-261517E53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44157E-0A42-4424-A431-FD3447D19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179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8CA7A-AC60-4F86-9C31-98B7EA76C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564612-8D1C-4C5C-A5DC-8D5E01094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02BC84-AB6A-4B42-A708-C9D853A71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77525D8-BDE6-435B-80C4-8F5E1ED50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0707FE-C9A3-4112-B043-35A36D6064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35E407-2E99-4300-A003-BBC3C61B2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1FF499A-60C0-4676-9944-C112A7C3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CEFC715-72CD-461A-8701-76781E34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398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0FF654-64CE-4B67-9C36-CCB5EDC98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7A9DB5-CFDC-4169-B1D2-FD8545A68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B12B632-9B11-40D4-9B1F-B6458360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DFF104-8BBB-47F3-9A41-43C76E7E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926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88488D5-6FAD-4D41-8817-31D993489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54FC8E-92E6-4E4E-ABBD-0666576DE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4A74AC-5052-4A13-A8E5-BD37FC10D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033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8C592A-5A4B-48BC-8428-1F3598935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1C1892-A748-454F-8215-2EC50D445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F850BB-178F-473B-89F3-5EC44E54C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552362-917E-4FE6-BE22-E8CCEF960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AB7369-E86B-4811-9458-DBDBDA321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8077E9-E2FD-405C-8DD2-EFA841FC0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64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B252C4-7420-4AA0-861B-6C6E1B1BB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70BD10D-36F5-4908-A28B-D54B5697E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3AD4E0-AB06-40C0-999E-7780D21BC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561E66-D9CD-46C5-8407-26797E177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2582E1-1EE6-4EC6-B6F4-02BDA5A2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645A34-40C9-4A30-9F1D-5471B0C1E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899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0E1CE95-87E7-4BAA-8BFF-3F014F37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AFFD92-BC73-48C7-B17A-A8139DC72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3C93E3-5FCA-4EA8-ACC9-A9B37FE9E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2534D-45A1-4528-9939-116A50539AD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783AE8-1078-44EE-A8EE-5287BDFA7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33AB93-1F2E-41E7-8350-BD8F083881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3B713-F644-4EB1-A7BA-5A93939996F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236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EC2E84-37F0-4E4B-81BA-99721CDAF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4908" y="406400"/>
            <a:ext cx="9144000" cy="2387600"/>
          </a:xfrm>
        </p:spPr>
        <p:txBody>
          <a:bodyPr/>
          <a:lstStyle/>
          <a:p>
            <a:r>
              <a:rPr lang="fr-CA" dirty="0" err="1"/>
              <a:t>Breadboard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C4F47E-60FB-4CCC-97EA-B5CDE06D2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24306"/>
            <a:ext cx="9144000" cy="1655762"/>
          </a:xfrm>
        </p:spPr>
        <p:txBody>
          <a:bodyPr/>
          <a:lstStyle/>
          <a:p>
            <a:r>
              <a:rPr lang="fr-CA" dirty="0"/>
              <a:t>Fait par </a:t>
            </a:r>
            <a:r>
              <a:rPr lang="fr-CA" dirty="0" err="1"/>
              <a:t>Maély</a:t>
            </a:r>
            <a:r>
              <a:rPr lang="fr-CA" dirty="0"/>
              <a:t> Giguère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77FDB58-E2E9-41B3-80AC-905E3FB94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3219" y="3752187"/>
            <a:ext cx="4285561" cy="267137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1A40DD9-B59F-48B9-8E3F-E66611AA6FFC}"/>
              </a:ext>
            </a:extLst>
          </p:cNvPr>
          <p:cNvSpPr/>
          <p:nvPr/>
        </p:nvSpPr>
        <p:spPr>
          <a:xfrm>
            <a:off x="4260028" y="4058043"/>
            <a:ext cx="3560781" cy="1168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CB5DCF-FB85-48E9-BCDA-4A58655991C2}"/>
              </a:ext>
            </a:extLst>
          </p:cNvPr>
          <p:cNvSpPr/>
          <p:nvPr/>
        </p:nvSpPr>
        <p:spPr>
          <a:xfrm flipH="1">
            <a:off x="4260027" y="6142616"/>
            <a:ext cx="3560781" cy="1075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6B2E7-C60E-400B-B105-3B5795597DD6}"/>
              </a:ext>
            </a:extLst>
          </p:cNvPr>
          <p:cNvSpPr/>
          <p:nvPr/>
        </p:nvSpPr>
        <p:spPr>
          <a:xfrm>
            <a:off x="4260028" y="3876359"/>
            <a:ext cx="3560781" cy="10980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5A617B-2F0A-43EB-B77C-0528D9717C36}"/>
              </a:ext>
            </a:extLst>
          </p:cNvPr>
          <p:cNvSpPr/>
          <p:nvPr/>
        </p:nvSpPr>
        <p:spPr>
          <a:xfrm>
            <a:off x="4260027" y="6002767"/>
            <a:ext cx="3560781" cy="1075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406043-6BF8-4234-81F3-F95F077D0087}"/>
              </a:ext>
            </a:extLst>
          </p:cNvPr>
          <p:cNvSpPr/>
          <p:nvPr/>
        </p:nvSpPr>
        <p:spPr>
          <a:xfrm>
            <a:off x="4765638" y="4360143"/>
            <a:ext cx="118334" cy="58360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567E8A-B19A-4206-9CCD-97C4A31E00A4}"/>
              </a:ext>
            </a:extLst>
          </p:cNvPr>
          <p:cNvSpPr/>
          <p:nvPr/>
        </p:nvSpPr>
        <p:spPr>
          <a:xfrm flipH="1">
            <a:off x="6190577" y="5233922"/>
            <a:ext cx="102646" cy="55897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5980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Breadboard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Breadboard</dc:title>
  <dc:creator>CSBE</dc:creator>
  <cp:lastModifiedBy>CSBE</cp:lastModifiedBy>
  <cp:revision>2</cp:revision>
  <dcterms:created xsi:type="dcterms:W3CDTF">2022-11-02T18:01:04Z</dcterms:created>
  <dcterms:modified xsi:type="dcterms:W3CDTF">2022-11-02T18:12:45Z</dcterms:modified>
</cp:coreProperties>
</file>