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9203E8-A748-F6BC-E0FB-8F61B8D64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232AEBF-CDDD-5C3E-D1F3-08D5F0FB7C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9A98FEA-531B-8C83-57FD-F32A2CF39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E0D1-3996-403A-B9D3-A359896813E3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DED772-0D76-717A-7AF4-6ACC3E140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A0046B3-A69A-8D7E-B98B-4734400F5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C8994-9E3A-42DE-887B-72F17A6238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98501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F36E38-33AA-53E1-05A6-77ABA4B49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5F8B0C4-C2AC-A322-718C-D1ACDF3CA3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E15D9E9-2FFB-6BB4-DA42-522787C33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E0D1-3996-403A-B9D3-A359896813E3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E7546B8-49A0-653C-4F65-D2524042A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BD8AE0-469D-27A9-448C-BF5A38C6F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C8994-9E3A-42DE-887B-72F17A6238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50448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998D57E-777D-5A54-0D1B-DE131656F8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5DB6720-76F5-6602-E915-3AD47BDBB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EB6B502-E870-7052-B172-0A6E8D356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E0D1-3996-403A-B9D3-A359896813E3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484313C-F928-8443-6AF1-16734673F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E870B6-C745-A5C6-4906-D2DF3212D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C8994-9E3A-42DE-887B-72F17A6238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3885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472045-949E-FFBD-B526-E66544647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38237A-F37C-005F-485F-0DA9F68A0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181167-3399-88DE-B874-E620F95C6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E0D1-3996-403A-B9D3-A359896813E3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5715DF-DE32-CCDB-0609-E6E3E3E2F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A5B716-AB5B-0756-688B-91FB908BA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C8994-9E3A-42DE-887B-72F17A6238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11836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D27847-95B7-4986-A81B-541B40ABE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EF3C29C-6605-60C3-A5F3-EBE42A2F4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5DF0369-E277-DC96-A4D8-AEF7ACE96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E0D1-3996-403A-B9D3-A359896813E3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89244C-38DD-AD2E-FC7B-243DDE30C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D5AFE5-50C7-372C-A23B-D2B33D20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C8994-9E3A-42DE-887B-72F17A6238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01731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993EA2-B284-5050-482C-AB2400AF2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465416-F8EC-A9C8-1798-3D269B5BE4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FD285B7-37DD-8DA4-4851-97A8A43C75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0EF3B56-4199-74C5-ACB3-EA5D82A09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E0D1-3996-403A-B9D3-A359896813E3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8C5D5EF-E0CF-325B-FD8A-DB9065C76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DFD440C-D393-29DF-123A-D9D551602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C8994-9E3A-42DE-887B-72F17A6238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16899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F45A20-A39E-CDA2-D94D-9A8416014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CB47E4-B24C-9D7C-C22A-1245ECF9E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060FE24-BE57-5C93-1988-AAE3BA92F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F89A425-B575-4760-FD38-8C1A62B7DC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DA809E3-C490-D974-8D80-4453E43B51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1AFACBD-21D0-5B8E-7AE6-C94703A40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E0D1-3996-403A-B9D3-A359896813E3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57154F3-4629-27F2-241D-AF976EBFF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EF6421C-9205-5D9C-A447-D09D6EDB6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C8994-9E3A-42DE-887B-72F17A6238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56682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83A6BD-5DC9-7927-8B75-75F13C34C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944332E-2995-031F-103A-D4478333A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E0D1-3996-403A-B9D3-A359896813E3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A51DDE7-CDA2-BCA5-D9BC-538F858FD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926E11D-95AB-ECD8-B816-6E157CA41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C8994-9E3A-42DE-887B-72F17A6238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21983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84F8F36-13B3-FB7F-9200-9E6DEEFB7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E0D1-3996-403A-B9D3-A359896813E3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9C0578D-4AC1-194A-CC99-01D1D1120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4A5D772-2D1A-71E6-6B37-E20D98844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C8994-9E3A-42DE-887B-72F17A6238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76823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1E3EDB-AD1E-2568-F1A0-FD13C3719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C0D696-27FD-7F8F-FD98-18DC1F789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2FC609-092E-E666-7782-01E11AE130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5754027-FCA5-3745-C57A-ECA96B110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E0D1-3996-403A-B9D3-A359896813E3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C96B49F-73E5-140C-BBCA-323572CD5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F5388D4-0A3F-EA34-92D2-6D8BBD7E7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C8994-9E3A-42DE-887B-72F17A6238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1051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179A90-BF98-61C7-F8BE-C72E14910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D849229-ACDD-9FF7-E3D7-FC99022CF3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B4F887C-303C-8CA9-4CF0-147962E82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98AFEFD-0A63-C0CA-E735-417C4E24C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E0D1-3996-403A-B9D3-A359896813E3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B0BD8B4-2598-81F5-E3A5-28175B899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10B3112-56ED-DC42-B6D4-1715AF1AF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C8994-9E3A-42DE-887B-72F17A6238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56085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811E0F0-456D-0475-7918-4A83A1E56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DE732CF-A51E-12DC-FC1C-FD805735A4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9B86D1-04BE-E0CE-48C4-999204D4E7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AE0D1-3996-403A-B9D3-A359896813E3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C8ACEE-7FE9-B76F-E747-6702DB99D6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6D9460-7FA5-E57D-2615-D581E4ECA8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C8994-9E3A-42DE-887B-72F17A6238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82496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1appparjour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494A31-16BD-A6A8-0B34-7B81B491D7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06637"/>
          </a:xfrm>
        </p:spPr>
        <p:txBody>
          <a:bodyPr/>
          <a:lstStyle/>
          <a:p>
            <a:r>
              <a:rPr lang="fr-CA" dirty="0" err="1"/>
              <a:t>Aquops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8D56549-31E7-28DE-3EE4-1DCAAC5595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202 </a:t>
            </a:r>
          </a:p>
          <a:p>
            <a:r>
              <a:rPr lang="fr-CA" b="1" i="0" u="none" strike="noStrike" dirty="0">
                <a:solidFill>
                  <a:srgbClr val="444444"/>
                </a:solidFill>
                <a:effectLst/>
                <a:latin typeface="Beauchef-Bold"/>
              </a:rPr>
              <a:t>  Balado : Trouver sa voix au primaire et au secondaire</a:t>
            </a:r>
          </a:p>
        </p:txBody>
      </p:sp>
    </p:spTree>
    <p:extLst>
      <p:ext uri="{BB962C8B-B14F-4D97-AF65-F5344CB8AC3E}">
        <p14:creationId xmlns:p14="http://schemas.microsoft.com/office/powerpoint/2010/main" val="20202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03E2B7-73E7-9CCE-A635-95FE7F36A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9EADFB5F-AD1D-AD2F-3242-8F21EA8C0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b="1" dirty="0">
                <a:solidFill>
                  <a:srgbClr val="4A4A4A"/>
                </a:solidFill>
                <a:latin typeface="Beauchef-Bold"/>
              </a:rPr>
              <a:t>Nom: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b="1" dirty="0">
                <a:solidFill>
                  <a:srgbClr val="4A4A4A"/>
                </a:solidFill>
                <a:latin typeface="Beauchef-Bold"/>
              </a:rPr>
              <a:t>Sylvain Duclos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rgbClr val="4A4A4A"/>
              </a:solidFill>
              <a:effectLst/>
              <a:latin typeface="inherit"/>
            </a:endParaRPr>
          </a:p>
          <a:p>
            <a:pPr marL="0" indent="0" algn="l" fontAlgn="base">
              <a:buNone/>
            </a:pPr>
            <a:br>
              <a:rPr lang="fr-CA" b="1" dirty="0">
                <a:solidFill>
                  <a:srgbClr val="4A4A4A"/>
                </a:solidFill>
                <a:latin typeface="Beauchef-Bold"/>
              </a:rPr>
            </a:br>
            <a:r>
              <a:rPr lang="fr-CA" b="1" dirty="0">
                <a:solidFill>
                  <a:srgbClr val="4A4A4A"/>
                </a:solidFill>
                <a:latin typeface="Beauchef-Bold"/>
              </a:rPr>
              <a:t>Mathieu Mercier</a:t>
            </a:r>
          </a:p>
          <a:p>
            <a:pPr marL="0" indent="0" algn="l" fontAlgn="base">
              <a:buNone/>
            </a:pPr>
            <a:endParaRPr lang="fr-CA" b="1" dirty="0">
              <a:solidFill>
                <a:srgbClr val="4A4A4A"/>
              </a:solidFill>
              <a:latin typeface="Beauchef-Bold"/>
            </a:endParaRPr>
          </a:p>
          <a:p>
            <a:pPr marL="0" indent="0" algn="l" fontAlgn="base">
              <a:buNone/>
            </a:pPr>
            <a:r>
              <a:rPr lang="fr-CA" b="1" dirty="0">
                <a:latin typeface="Beauchef-Bold"/>
              </a:rPr>
              <a:t>Myra Auvergnat Ringuette</a:t>
            </a:r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A5139BF4-674B-DC4A-5A35-8C199F281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1721"/>
            <a:ext cx="65" cy="12344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-30153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2454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E791EE-A28A-CB8B-E755-FCBDD4084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b="0" i="0" cap="all" dirty="0">
                <a:solidFill>
                  <a:srgbClr val="4A4A4A"/>
                </a:solidFill>
                <a:effectLst/>
                <a:latin typeface="Beauchef-Book"/>
              </a:rPr>
              <a:t>DESCRIPTIF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E67D60-CD31-0288-CF69-471010CB4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 fontAlgn="base">
              <a:buNone/>
            </a:pPr>
            <a:r>
              <a:rPr lang="fr-CA" b="0" i="0" dirty="0">
                <a:effectLst/>
                <a:latin typeface="Merriweather" panose="020B0604020202020204" pitchFamily="2" charset="0"/>
              </a:rPr>
              <a:t>Vous êtes un fan de </a:t>
            </a:r>
            <a:r>
              <a:rPr lang="fr-CA" b="0" i="0" dirty="0" err="1">
                <a:effectLst/>
                <a:latin typeface="Merriweather" panose="020B0604020202020204" pitchFamily="2" charset="0"/>
              </a:rPr>
              <a:t>balado</a:t>
            </a:r>
            <a:r>
              <a:rPr lang="fr-CA" b="0" i="0" dirty="0">
                <a:effectLst/>
                <a:latin typeface="Merriweather" panose="020B0604020202020204" pitchFamily="2" charset="0"/>
              </a:rPr>
              <a:t> ou bien ce média vous interpelle? Découvrez comment la baladodiffusion peut amener les élèves à développer plusieurs compétences telles les compétences langagières,  l’organisation de la pensée, l’écoute, la capacité de synthèse … sans oublier les compétences numériques! Tout au long de l’atelier, découvrez et essayez différents outils gratuits d’enregistrement et de production de </a:t>
            </a:r>
            <a:r>
              <a:rPr lang="fr-CA" b="0" i="0" dirty="0" err="1">
                <a:effectLst/>
                <a:latin typeface="Merriweather" panose="020B0604020202020204" pitchFamily="2" charset="0"/>
              </a:rPr>
              <a:t>balado</a:t>
            </a:r>
            <a:r>
              <a:rPr lang="fr-CA" b="0" i="0" dirty="0">
                <a:effectLst/>
                <a:latin typeface="Merriweather" panose="020B0604020202020204" pitchFamily="2" charset="0"/>
              </a:rPr>
              <a:t> en étant accompagné à chaque étape. Prenez le temps de planifier, enregistrer, monter et publier un épisode tout en prenant le temps de vous questionner sur les compétences mobilisées par les élèves grâce à cette stratégie pédagogique. Outils présentés : </a:t>
            </a:r>
            <a:r>
              <a:rPr lang="fr-CA" b="0" i="0" dirty="0" err="1">
                <a:effectLst/>
                <a:latin typeface="Merriweather" panose="020B0604020202020204" pitchFamily="2" charset="0"/>
              </a:rPr>
              <a:t>Soundtrap</a:t>
            </a:r>
            <a:r>
              <a:rPr lang="fr-CA" b="0" i="0" dirty="0">
                <a:effectLst/>
                <a:latin typeface="Merriweather" panose="020B0604020202020204" pitchFamily="2" charset="0"/>
              </a:rPr>
              <a:t>, Anchor, Rode </a:t>
            </a:r>
            <a:r>
              <a:rPr lang="fr-CA" b="0" i="0" dirty="0" err="1">
                <a:effectLst/>
                <a:latin typeface="Merriweather" panose="020B0604020202020204" pitchFamily="2" charset="0"/>
              </a:rPr>
              <a:t>connect</a:t>
            </a:r>
            <a:r>
              <a:rPr lang="fr-CA" b="0" i="0" dirty="0">
                <a:effectLst/>
                <a:latin typeface="Merriweather" panose="020B0604020202020204" pitchFamily="2" charset="0"/>
              </a:rPr>
              <a:t> (console virtuelle) et </a:t>
            </a:r>
            <a:r>
              <a:rPr lang="fr-CA" b="0" i="0" dirty="0" err="1">
                <a:effectLst/>
                <a:latin typeface="Merriweather" panose="020B0604020202020204" pitchFamily="2" charset="0"/>
              </a:rPr>
              <a:t>Canva</a:t>
            </a:r>
            <a:r>
              <a:rPr lang="fr-CA" b="0" i="0" dirty="0">
                <a:effectLst/>
                <a:latin typeface="Merriweather" panose="020B0604020202020204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3376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20A7CF-B095-6CB7-9954-A77BC126C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74342B-1E61-AD70-D3DE-8C32F6FF7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Lien:</a:t>
            </a:r>
          </a:p>
          <a:p>
            <a:pPr marL="0" indent="0">
              <a:buNone/>
            </a:pPr>
            <a:r>
              <a:rPr kumimoji="0" lang="fr-FR" altLang="fr-FR" sz="2800" b="0" i="0" u="none" strike="noStrike" cap="none" normalizeH="0" baseline="0" dirty="0">
                <a:ln>
                  <a:noFill/>
                </a:ln>
                <a:solidFill>
                  <a:srgbClr val="4A4A4A"/>
                </a:solidFill>
                <a:effectLst/>
                <a:latin typeface="inherit"/>
                <a:hlinkClick r:id="rId2"/>
              </a:rPr>
              <a:t>https://www.1appparjour.com</a:t>
            </a:r>
            <a:endParaRPr lang="fr-CA" dirty="0"/>
          </a:p>
          <a:p>
            <a:pPr marL="0" indent="0">
              <a:buNone/>
            </a:pPr>
            <a:endParaRPr lang="fr-CA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869EA23-B98C-63DC-88B9-6665C69212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A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7E1D71B-8322-942E-928B-6B2B282297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875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rgbClr val="4A4A4A"/>
              </a:solidFill>
              <a:effectLst/>
              <a:latin typeface="Roboto" panose="020000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rgbClr val="4A4A4A"/>
                </a:solidFill>
                <a:effectLst/>
                <a:latin typeface="Roboto" panose="02000000000000000000" pitchFamily="2" charset="0"/>
              </a:rPr>
              <a:t> 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660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E54569-828E-6933-C529-89C743EE8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Photo</a:t>
            </a:r>
          </a:p>
        </p:txBody>
      </p:sp>
      <p:pic>
        <p:nvPicPr>
          <p:cNvPr id="5" name="Espace réservé du contenu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54278137-534C-0823-D936-40A28C1E12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944" y="2162712"/>
            <a:ext cx="3658111" cy="3677163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EBEDD727-44A8-EE77-7684-37AE535506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255" y="2162712"/>
            <a:ext cx="3686689" cy="3696216"/>
          </a:xfrm>
          <a:prstGeom prst="rect">
            <a:avLst/>
          </a:prstGeom>
        </p:spPr>
      </p:pic>
      <p:pic>
        <p:nvPicPr>
          <p:cNvPr id="9" name="Image 8" descr="Une image contenant texte&#10;&#10;Description générée automatiquement">
            <a:extLst>
              <a:ext uri="{FF2B5EF4-FFF2-40B4-BE49-F238E27FC236}">
                <a16:creationId xmlns:a16="http://schemas.microsoft.com/office/drawing/2014/main" id="{BE93FB49-255E-BA6A-94B3-F46ED7C415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2310" y="2162712"/>
            <a:ext cx="4229690" cy="3829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395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8CA0C6-C028-702F-6E9D-8AAEE1D6D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Appréciation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A6C2E8F-5E21-F4CB-EDE6-E4736DB38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Je trouve que sa </a:t>
            </a:r>
            <a:r>
              <a:rPr lang="fr-CA" dirty="0" err="1"/>
              <a:t>sérvirais</a:t>
            </a:r>
            <a:r>
              <a:rPr lang="fr-CA" dirty="0"/>
              <a:t> pas a grand-chose de faire un </a:t>
            </a:r>
            <a:r>
              <a:rPr lang="fr-CA" dirty="0" err="1"/>
              <a:t>balado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0560482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171</Words>
  <Application>Microsoft Office PowerPoint</Application>
  <PresentationFormat>Grand écran</PresentationFormat>
  <Paragraphs>17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5" baseType="lpstr">
      <vt:lpstr>Arial</vt:lpstr>
      <vt:lpstr>Beauchef-Bold</vt:lpstr>
      <vt:lpstr>Beauchef-Book</vt:lpstr>
      <vt:lpstr>Calibri</vt:lpstr>
      <vt:lpstr>Calibri Light</vt:lpstr>
      <vt:lpstr>inherit</vt:lpstr>
      <vt:lpstr>Merriweather</vt:lpstr>
      <vt:lpstr>Roboto</vt:lpstr>
      <vt:lpstr>Thème Office</vt:lpstr>
      <vt:lpstr>Aquops</vt:lpstr>
      <vt:lpstr>Présentation PowerPoint</vt:lpstr>
      <vt:lpstr>DESCRIPTIF</vt:lpstr>
      <vt:lpstr>Présentation PowerPoint</vt:lpstr>
      <vt:lpstr>Photo</vt:lpstr>
      <vt:lpstr>Appréciation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Aquops</dc:title>
  <dc:creator>mgiguere83 Maély</dc:creator>
  <cp:lastModifiedBy>mgiguere83 Maély</cp:lastModifiedBy>
  <cp:revision>2</cp:revision>
  <dcterms:created xsi:type="dcterms:W3CDTF">2023-03-29T17:44:41Z</dcterms:created>
  <dcterms:modified xsi:type="dcterms:W3CDTF">2023-03-29T18:18:01Z</dcterms:modified>
</cp:coreProperties>
</file>