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203E8-A748-F6BC-E0FB-8F61B8D64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32AEBF-CDDD-5C3E-D1F3-08D5F0FB7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A98FEA-531B-8C83-57FD-F32A2CF3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DED772-0D76-717A-7AF4-6ACC3E14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0046B3-A69A-8D7E-B98B-4734400F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850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F36E38-33AA-53E1-05A6-77ABA4B4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F8B0C4-C2AC-A322-718C-D1ACDF3CA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15D9E9-2FFB-6BB4-DA42-522787C3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7546B8-49A0-653C-4F65-D2524042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BD8AE0-469D-27A9-448C-BF5A38C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044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98D57E-777D-5A54-0D1B-DE131656F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DB6720-76F5-6602-E915-3AD47BDBB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B6B502-E870-7052-B172-0A6E8D35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84313C-F928-8443-6AF1-16734673F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E870B6-C745-A5C6-4906-D2DF3212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388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72045-949E-FFBD-B526-E6654464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38237A-F37C-005F-485F-0DA9F68A0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181167-3399-88DE-B874-E620F95C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5715DF-DE32-CCDB-0609-E6E3E3E2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A5B716-AB5B-0756-688B-91FB908B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183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D27847-95B7-4986-A81B-541B40ABE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F3C29C-6605-60C3-A5F3-EBE42A2F4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DF0369-E277-DC96-A4D8-AEF7ACE9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9244C-38DD-AD2E-FC7B-243DDE30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D5AFE5-50C7-372C-A23B-D2B33D20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173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993EA2-B284-5050-482C-AB2400AF2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465416-F8EC-A9C8-1798-3D269B5BE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D285B7-37DD-8DA4-4851-97A8A43C7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EF3B56-4199-74C5-ACB3-EA5D82A0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C5D5EF-E0CF-325B-FD8A-DB9065C76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FD440C-D393-29DF-123A-D9D55160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689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F45A20-A39E-CDA2-D94D-9A841601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CB47E4-B24C-9D7C-C22A-1245ECF9E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60FE24-BE57-5C93-1988-AAE3BA92F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89A425-B575-4760-FD38-8C1A62B7D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A809E3-C490-D974-8D80-4453E43B5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AFACBD-21D0-5B8E-7AE6-C94703A4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57154F3-4629-27F2-241D-AF976EBF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F6421C-9205-5D9C-A447-D09D6EDB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68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83A6BD-5DC9-7927-8B75-75F13C34C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44332E-2995-031F-103A-D4478333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51DDE7-CDA2-BCA5-D9BC-538F858FD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26E11D-95AB-ECD8-B816-6E157CA4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198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4F8F36-13B3-FB7F-9200-9E6DEEFB7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C0578D-4AC1-194A-CC99-01D1D1120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A5D772-2D1A-71E6-6B37-E20D98844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682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1E3EDB-AD1E-2568-F1A0-FD13C371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C0D696-27FD-7F8F-FD98-18DC1F789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2FC609-092E-E666-7782-01E11AE13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754027-FCA5-3745-C57A-ECA96B110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96B49F-73E5-140C-BBCA-323572CD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5388D4-0A3F-EA34-92D2-6D8BBD7E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51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179A90-BF98-61C7-F8BE-C72E1491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849229-ACDD-9FF7-E3D7-FC99022CF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4F887C-303C-8CA9-4CF0-147962E82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8AFEFD-0A63-C0CA-E735-417C4E24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0BD8B4-2598-81F5-E3A5-28175B89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0B3112-56ED-DC42-B6D4-1715AF1A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608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811E0F0-456D-0475-7918-4A83A1E5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E732CF-A51E-12DC-FC1C-FD805735A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9B86D1-04BE-E0CE-48C4-999204D4E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AE0D1-3996-403A-B9D3-A359896813E3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C8ACEE-7FE9-B76F-E747-6702DB99D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6D9460-7FA5-E57D-2615-D581E4ECA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8994-9E3A-42DE-887B-72F17A6238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249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appparjour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494A31-16BD-A6A8-0B34-7B81B491D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</p:spPr>
        <p:txBody>
          <a:bodyPr/>
          <a:lstStyle/>
          <a:p>
            <a:r>
              <a:rPr lang="fr-CA" dirty="0" err="1"/>
              <a:t>Aquops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D56549-31E7-28DE-3EE4-1DCAAC5595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202 </a:t>
            </a:r>
          </a:p>
          <a:p>
            <a:r>
              <a:rPr lang="fr-CA" b="1" i="0" u="none" strike="noStrike" dirty="0">
                <a:solidFill>
                  <a:srgbClr val="444444"/>
                </a:solidFill>
                <a:effectLst/>
                <a:latin typeface="Beauchef-Bold"/>
              </a:rPr>
              <a:t>  Balado : Trouver sa voix au primaire et au secondaire</a:t>
            </a:r>
          </a:p>
        </p:txBody>
      </p:sp>
    </p:spTree>
    <p:extLst>
      <p:ext uri="{BB962C8B-B14F-4D97-AF65-F5344CB8AC3E}">
        <p14:creationId xmlns:p14="http://schemas.microsoft.com/office/powerpoint/2010/main" val="20202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03E2B7-73E7-9CCE-A635-95FE7F36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9EADFB5F-AD1D-AD2F-3242-8F21EA8C0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4A4A4A"/>
                </a:solidFill>
                <a:latin typeface="Beauchef-Bold"/>
              </a:rPr>
              <a:t>Nom: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4A4A4A"/>
                </a:solidFill>
                <a:latin typeface="Beauchef-Bold"/>
              </a:rPr>
              <a:t>Sylvain Duclos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4A4A4A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br>
              <a:rPr lang="fr-CA" b="1" dirty="0">
                <a:solidFill>
                  <a:srgbClr val="4A4A4A"/>
                </a:solidFill>
                <a:latin typeface="Beauchef-Bold"/>
              </a:rPr>
            </a:br>
            <a:r>
              <a:rPr lang="fr-CA" b="1" dirty="0">
                <a:solidFill>
                  <a:srgbClr val="4A4A4A"/>
                </a:solidFill>
                <a:latin typeface="Beauchef-Bold"/>
              </a:rPr>
              <a:t>Mathieu Mercier</a:t>
            </a:r>
          </a:p>
          <a:p>
            <a:pPr marL="0" indent="0" algn="l" fontAlgn="base">
              <a:buNone/>
            </a:pPr>
            <a:endParaRPr lang="fr-CA" b="1" dirty="0">
              <a:solidFill>
                <a:srgbClr val="4A4A4A"/>
              </a:solidFill>
              <a:latin typeface="Beauchef-Bold"/>
            </a:endParaRPr>
          </a:p>
          <a:p>
            <a:pPr marL="0" indent="0" algn="l" fontAlgn="base">
              <a:buNone/>
            </a:pPr>
            <a:r>
              <a:rPr lang="fr-CA" b="1" dirty="0">
                <a:latin typeface="Beauchef-Bold"/>
              </a:rPr>
              <a:t>Myra Auvergnat Ringuette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A5139BF4-674B-DC4A-5A35-8C199F281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1721"/>
            <a:ext cx="65" cy="123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3015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45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791EE-A28A-CB8B-E755-FCBDD408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0" i="0" cap="all" dirty="0">
                <a:solidFill>
                  <a:srgbClr val="4A4A4A"/>
                </a:solidFill>
                <a:effectLst/>
                <a:latin typeface="Beauchef-Book"/>
              </a:rPr>
              <a:t>DESCRIPTIF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E67D60-CD31-0288-CF69-471010CB4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fr-CA" b="0" i="0" dirty="0">
                <a:effectLst/>
                <a:latin typeface="Merriweather" panose="020B0604020202020204" pitchFamily="2" charset="0"/>
              </a:rPr>
              <a:t>Vous êtes un fan de </a:t>
            </a:r>
            <a:r>
              <a:rPr lang="fr-CA" b="0" i="0" dirty="0" err="1">
                <a:effectLst/>
                <a:latin typeface="Merriweather" panose="020B0604020202020204" pitchFamily="2" charset="0"/>
              </a:rPr>
              <a:t>balado</a:t>
            </a:r>
            <a:r>
              <a:rPr lang="fr-CA" b="0" i="0" dirty="0">
                <a:effectLst/>
                <a:latin typeface="Merriweather" panose="020B0604020202020204" pitchFamily="2" charset="0"/>
              </a:rPr>
              <a:t> ou bien ce média vous interpelle? Découvrez comment la baladodiffusion peut amener les élèves à développer plusieurs compétences telles les compétences langagières,  l’organisation de la pensée, l’écoute, la capacité de synthèse … sans oublier les compétences numériques! Tout au long de l’atelier, découvrez et essayez différents outils gratuits d’enregistrement et de production de </a:t>
            </a:r>
            <a:r>
              <a:rPr lang="fr-CA" b="0" i="0" dirty="0" err="1">
                <a:effectLst/>
                <a:latin typeface="Merriweather" panose="020B0604020202020204" pitchFamily="2" charset="0"/>
              </a:rPr>
              <a:t>balado</a:t>
            </a:r>
            <a:r>
              <a:rPr lang="fr-CA" b="0" i="0" dirty="0">
                <a:effectLst/>
                <a:latin typeface="Merriweather" panose="020B0604020202020204" pitchFamily="2" charset="0"/>
              </a:rPr>
              <a:t> en étant accompagné à chaque étape. Prenez le temps de planifier, enregistrer, monter et publier un épisode tout en prenant le temps de vous questionner sur les compétences mobilisées par les élèves grâce à cette stratégie pédagogique. Outils présentés : </a:t>
            </a:r>
            <a:r>
              <a:rPr lang="fr-CA" b="0" i="0" dirty="0" err="1">
                <a:effectLst/>
                <a:latin typeface="Merriweather" panose="020B0604020202020204" pitchFamily="2" charset="0"/>
              </a:rPr>
              <a:t>Soundtrap</a:t>
            </a:r>
            <a:r>
              <a:rPr lang="fr-CA" b="0" i="0" dirty="0">
                <a:effectLst/>
                <a:latin typeface="Merriweather" panose="020B0604020202020204" pitchFamily="2" charset="0"/>
              </a:rPr>
              <a:t>, Anchor, Rode </a:t>
            </a:r>
            <a:r>
              <a:rPr lang="fr-CA" b="0" i="0" dirty="0" err="1">
                <a:effectLst/>
                <a:latin typeface="Merriweather" panose="020B0604020202020204" pitchFamily="2" charset="0"/>
              </a:rPr>
              <a:t>connect</a:t>
            </a:r>
            <a:r>
              <a:rPr lang="fr-CA" b="0" i="0" dirty="0">
                <a:effectLst/>
                <a:latin typeface="Merriweather" panose="020B0604020202020204" pitchFamily="2" charset="0"/>
              </a:rPr>
              <a:t> (console virtuelle) et </a:t>
            </a:r>
            <a:r>
              <a:rPr lang="fr-CA" b="0" i="0" dirty="0" err="1">
                <a:effectLst/>
                <a:latin typeface="Merriweather" panose="020B0604020202020204" pitchFamily="2" charset="0"/>
              </a:rPr>
              <a:t>Canva</a:t>
            </a:r>
            <a:r>
              <a:rPr lang="fr-CA" b="0" i="0" dirty="0">
                <a:effectLst/>
                <a:latin typeface="Merriweather" panose="020B06040202020202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337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0A7CF-B095-6CB7-9954-A77BC126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74342B-1E61-AD70-D3DE-8C32F6FF7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Lien:</a:t>
            </a:r>
          </a:p>
          <a:p>
            <a:pPr marL="0" indent="0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4A4A4A"/>
                </a:solidFill>
                <a:effectLst/>
                <a:latin typeface="inherit"/>
                <a:hlinkClick r:id="rId2"/>
              </a:rPr>
              <a:t>https://www.1appparjour.com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869EA23-B98C-63DC-88B9-6665C6921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7E1D71B-8322-942E-928B-6B2B28229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rgbClr val="4A4A4A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 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66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E54569-828E-6933-C529-89C743EE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Photo</a:t>
            </a:r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54278137-534C-0823-D936-40A28C1E1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944" y="2162712"/>
            <a:ext cx="3658111" cy="3677163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BEDD727-44A8-EE77-7684-37AE53550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55" y="2162712"/>
            <a:ext cx="3686689" cy="3696216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BE93FB49-255E-BA6A-94B3-F46ED7C415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310" y="2162712"/>
            <a:ext cx="4229690" cy="382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9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CA0C6-C028-702F-6E9D-8AAEE1D6D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Appréciation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6C2E8F-5E21-F4CB-EDE6-E4736DB38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Je trouve que sa </a:t>
            </a:r>
            <a:r>
              <a:rPr lang="fr-CA" dirty="0" err="1"/>
              <a:t>sérvirais</a:t>
            </a:r>
            <a:r>
              <a:rPr lang="fr-CA" dirty="0"/>
              <a:t> pas a grand-chose de faire un </a:t>
            </a:r>
            <a:r>
              <a:rPr lang="fr-CA" dirty="0" err="1"/>
              <a:t>balado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60482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171</Words>
  <Application>Microsoft Office PowerPoint</Application>
  <PresentationFormat>Grand écran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Beauchef-Bold</vt:lpstr>
      <vt:lpstr>Beauchef-Book</vt:lpstr>
      <vt:lpstr>Calibri</vt:lpstr>
      <vt:lpstr>Calibri Light</vt:lpstr>
      <vt:lpstr>inherit</vt:lpstr>
      <vt:lpstr>Merriweather</vt:lpstr>
      <vt:lpstr>Roboto</vt:lpstr>
      <vt:lpstr>Thème Office</vt:lpstr>
      <vt:lpstr>Aquops</vt:lpstr>
      <vt:lpstr>Présentation PowerPoint</vt:lpstr>
      <vt:lpstr>DESCRIPTIF</vt:lpstr>
      <vt:lpstr>Présentation PowerPoint</vt:lpstr>
      <vt:lpstr>Photo</vt:lpstr>
      <vt:lpstr>Appréciation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Aquops</dc:title>
  <dc:creator>mgiguere83 Maély</dc:creator>
  <cp:lastModifiedBy>mgiguere83 Maély</cp:lastModifiedBy>
  <cp:revision>2</cp:revision>
  <dcterms:created xsi:type="dcterms:W3CDTF">2023-03-29T17:44:41Z</dcterms:created>
  <dcterms:modified xsi:type="dcterms:W3CDTF">2023-03-29T18:18:01Z</dcterms:modified>
</cp:coreProperties>
</file>