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F8BB0-5F16-4BD3-9072-8238FC192BE1}" v="56" dt="2023-09-25T19:20:05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ea typeface="+mj-lt"/>
                <a:cs typeface="+mj-lt"/>
              </a:rPr>
              <a:t>Phénomènes</a:t>
            </a:r>
            <a:br>
              <a:rPr lang="fr-CA" dirty="0">
                <a:ea typeface="+mj-lt"/>
                <a:cs typeface="+mj-lt"/>
              </a:rPr>
            </a:br>
            <a:r>
              <a:rPr lang="fr-CA" dirty="0">
                <a:ea typeface="+mj-lt"/>
                <a:cs typeface="+mj-lt"/>
              </a:rPr>
              <a:t>observables la nuit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65A0-8A2F-2645-2E5A-CBFD7343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 Étoiles </a:t>
            </a:r>
            <a:r>
              <a:rPr lang="en-US" dirty="0" err="1">
                <a:ea typeface="+mj-lt"/>
                <a:cs typeface="+mj-lt"/>
              </a:rPr>
              <a:t>filantes</a:t>
            </a:r>
            <a:r>
              <a:rPr lang="en-US" dirty="0">
                <a:ea typeface="+mj-lt"/>
                <a:cs typeface="+mj-lt"/>
              </a:rPr>
              <a:t> dans la </a:t>
            </a:r>
            <a:r>
              <a:rPr lang="en-US" dirty="0" err="1">
                <a:ea typeface="+mj-lt"/>
                <a:cs typeface="+mj-lt"/>
              </a:rPr>
              <a:t>mésosphère</a:t>
            </a:r>
            <a:endParaRPr lang="en-US" dirty="0" err="1"/>
          </a:p>
        </p:txBody>
      </p:sp>
      <p:pic>
        <p:nvPicPr>
          <p:cNvPr id="4" name="Content Placeholder 3" descr="A shooting star in the sky&#10;&#10;Description automatically generated">
            <a:extLst>
              <a:ext uri="{FF2B5EF4-FFF2-40B4-BE49-F238E27FC236}">
                <a16:creationId xmlns:a16="http://schemas.microsoft.com/office/drawing/2014/main" id="{1B42F223-2C68-3A69-1099-931ED848C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33" y="1825625"/>
            <a:ext cx="7739534" cy="4351338"/>
          </a:xfrm>
        </p:spPr>
      </p:pic>
    </p:spTree>
    <p:extLst>
      <p:ext uri="{BB962C8B-B14F-4D97-AF65-F5344CB8AC3E}">
        <p14:creationId xmlns:p14="http://schemas.microsoft.com/office/powerpoint/2010/main" val="304036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16C1-B3B5-D3E1-1E13-4A8EE778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 Aurores </a:t>
            </a:r>
            <a:r>
              <a:rPr lang="en-US" dirty="0" err="1">
                <a:ea typeface="+mj-lt"/>
                <a:cs typeface="+mj-lt"/>
              </a:rPr>
              <a:t>boréales</a:t>
            </a:r>
            <a:r>
              <a:rPr lang="en-US" dirty="0">
                <a:ea typeface="+mj-lt"/>
                <a:cs typeface="+mj-lt"/>
              </a:rPr>
              <a:t> dans la </a:t>
            </a:r>
            <a:r>
              <a:rPr lang="en-US" dirty="0" err="1">
                <a:ea typeface="+mj-lt"/>
                <a:cs typeface="+mj-lt"/>
              </a:rPr>
              <a:t>thermosphère</a:t>
            </a:r>
            <a:endParaRPr lang="en-US" dirty="0" err="1"/>
          </a:p>
        </p:txBody>
      </p:sp>
      <p:pic>
        <p:nvPicPr>
          <p:cNvPr id="4" name="Content Placeholder 3" descr="A green lights in the sky over a lake&#10;&#10;Description automatically generated">
            <a:extLst>
              <a:ext uri="{FF2B5EF4-FFF2-40B4-BE49-F238E27FC236}">
                <a16:creationId xmlns:a16="http://schemas.microsoft.com/office/drawing/2014/main" id="{FB9D6830-99BB-0975-25CD-36D7CD91A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29" y="1825625"/>
            <a:ext cx="6962141" cy="4351338"/>
          </a:xfrm>
        </p:spPr>
      </p:pic>
    </p:spTree>
    <p:extLst>
      <p:ext uri="{BB962C8B-B14F-4D97-AF65-F5344CB8AC3E}">
        <p14:creationId xmlns:p14="http://schemas.microsoft.com/office/powerpoint/2010/main" val="354638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EB9E-27F7-7DF9-F379-57871EAE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 Province</a:t>
            </a:r>
            <a:endParaRPr lang="en-US" dirty="0"/>
          </a:p>
        </p:txBody>
      </p:sp>
      <p:pic>
        <p:nvPicPr>
          <p:cNvPr id="4" name="Content Placeholder 3" descr="A map of canada with different colored states&#10;&#10;Description automatically generated">
            <a:extLst>
              <a:ext uri="{FF2B5EF4-FFF2-40B4-BE49-F238E27FC236}">
                <a16:creationId xmlns:a16="http://schemas.microsoft.com/office/drawing/2014/main" id="{EBE7E1AC-767E-A601-3D08-674CBC9B3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735" y="1825625"/>
            <a:ext cx="5344530" cy="4351338"/>
          </a:xfrm>
        </p:spPr>
      </p:pic>
    </p:spTree>
    <p:extLst>
      <p:ext uri="{BB962C8B-B14F-4D97-AF65-F5344CB8AC3E}">
        <p14:creationId xmlns:p14="http://schemas.microsoft.com/office/powerpoint/2010/main" val="218168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D20B-5674-9BDB-D3C0-50183961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Mrc</a:t>
            </a:r>
            <a:endParaRPr lang="en-US" dirty="0" err="1"/>
          </a:p>
        </p:txBody>
      </p:sp>
      <p:pic>
        <p:nvPicPr>
          <p:cNvPr id="4" name="Content Placeholder 3" descr="A map of a city&#10;&#10;Description automatically generated">
            <a:extLst>
              <a:ext uri="{FF2B5EF4-FFF2-40B4-BE49-F238E27FC236}">
                <a16:creationId xmlns:a16="http://schemas.microsoft.com/office/drawing/2014/main" id="{FFF33064-CBE6-8C22-B3AC-C69CCFA7D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4" y="2501361"/>
            <a:ext cx="6949731" cy="4351338"/>
          </a:xfrm>
        </p:spPr>
      </p:pic>
      <p:pic>
        <p:nvPicPr>
          <p:cNvPr id="6" name="Content Placeholder 3" descr="A map of a city&#10;&#10;Description automatically generated">
            <a:extLst>
              <a:ext uri="{FF2B5EF4-FFF2-40B4-BE49-F238E27FC236}">
                <a16:creationId xmlns:a16="http://schemas.microsoft.com/office/drawing/2014/main" id="{26CC3489-4847-90BC-14FE-4091A1BC6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88" y="-300"/>
            <a:ext cx="63231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90B9-AED4-9529-3CB0-33BF5317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Localité</a:t>
            </a:r>
            <a:endParaRPr lang="en-US" dirty="0" err="1"/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28A758F4-6EAA-FCAE-FB18-21F1BE8FD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287" y="748768"/>
            <a:ext cx="8163462" cy="56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78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Phénomènes observables la nuit</vt:lpstr>
      <vt:lpstr> Étoiles filantes dans la mésosphère</vt:lpstr>
      <vt:lpstr> Aurores boréales dans la thermosphère</vt:lpstr>
      <vt:lpstr> Province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41</cp:revision>
  <dcterms:created xsi:type="dcterms:W3CDTF">2023-09-25T19:00:32Z</dcterms:created>
  <dcterms:modified xsi:type="dcterms:W3CDTF">2023-09-25T19:20:13Z</dcterms:modified>
</cp:coreProperties>
</file>