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68" r:id="rId3"/>
    <p:sldId id="267" r:id="rId4"/>
    <p:sldId id="261" r:id="rId5"/>
    <p:sldId id="259" r:id="rId6"/>
    <p:sldId id="265" r:id="rId7"/>
    <p:sldId id="260" r:id="rId8"/>
    <p:sldId id="262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66B16-F0DE-46A3-BCD4-333C48EC0AC2}" v="442" dt="2023-09-29T13:52:10.033"/>
    <p1510:client id="{3AB7B31B-13B0-964F-6041-19026923DEC1}" v="559" dt="2023-10-04T22:43:40.206"/>
    <p1510:client id="{55667AC1-A1F2-4D51-822E-1ED6FC088763}" v="1" dt="2023-10-13T12:55:06.282"/>
    <p1510:client id="{9348AC0F-9F49-55D0-AC2D-4D414B2F1B96}" v="54" dt="2023-10-05T00:54:38.814"/>
    <p1510:client id="{B2F0E2C5-9929-4364-9DD5-1F4CD699B864}" v="1" dt="2023-10-05T12:54:59.384"/>
    <p1510:client id="{B50B9DDA-783B-3092-75AF-F83B8A661D1E}" v="10" dt="2023-10-09T23:37:28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giguere83 Maély" userId="S::mgiguere83@scol.qc.ca::7b40146d-297c-4855-98c9-30cd4499507c" providerId="AD" clId="Web-{3AB7B31B-13B0-964F-6041-19026923DEC1}"/>
    <pc:docChg chg="addSld delSld modSld addMainMaster delMainMaster">
      <pc:chgData name="mgiguere83 Maély" userId="S::mgiguere83@scol.qc.ca::7b40146d-297c-4855-98c9-30cd4499507c" providerId="AD" clId="Web-{3AB7B31B-13B0-964F-6041-19026923DEC1}" dt="2023-10-04T22:43:40.206" v="511" actId="20577"/>
      <pc:docMkLst>
        <pc:docMk/>
      </pc:docMkLst>
      <pc:sldChg chg="addSp delSp modSp mod modClrScheme chgLayout">
        <pc:chgData name="mgiguere83 Maély" userId="S::mgiguere83@scol.qc.ca::7b40146d-297c-4855-98c9-30cd4499507c" providerId="AD" clId="Web-{3AB7B31B-13B0-964F-6041-19026923DEC1}" dt="2023-10-02T21:44:18.870" v="60"/>
        <pc:sldMkLst>
          <pc:docMk/>
          <pc:sldMk cId="109857222" sldId="256"/>
        </pc:sldMkLst>
        <pc:spChg chg="del">
          <ac:chgData name="mgiguere83 Maély" userId="S::mgiguere83@scol.qc.ca::7b40146d-297c-4855-98c9-30cd4499507c" providerId="AD" clId="Web-{3AB7B31B-13B0-964F-6041-19026923DEC1}" dt="2023-10-02T21:15:34.936" v="9"/>
          <ac:spMkLst>
            <pc:docMk/>
            <pc:sldMk cId="109857222" sldId="256"/>
            <ac:spMk id="3" creationId="{00000000-0000-0000-0000-000000000000}"/>
          </ac:spMkLst>
        </pc:spChg>
        <pc:spChg chg="mod ord">
          <ac:chgData name="mgiguere83 Maély" userId="S::mgiguere83@scol.qc.ca::7b40146d-297c-4855-98c9-30cd4499507c" providerId="AD" clId="Web-{3AB7B31B-13B0-964F-6041-19026923DEC1}" dt="2023-10-02T21:44:18.870" v="60"/>
          <ac:spMkLst>
            <pc:docMk/>
            <pc:sldMk cId="109857222" sldId="256"/>
            <ac:spMk id="6" creationId="{2886A486-6010-1B14-A51A-D73338582972}"/>
          </ac:spMkLst>
        </pc:spChg>
        <pc:picChg chg="add del mod ord">
          <ac:chgData name="mgiguere83 Maély" userId="S::mgiguere83@scol.qc.ca::7b40146d-297c-4855-98c9-30cd4499507c" providerId="AD" clId="Web-{3AB7B31B-13B0-964F-6041-19026923DEC1}" dt="2023-10-02T21:16:35.154" v="25"/>
          <ac:picMkLst>
            <pc:docMk/>
            <pc:sldMk cId="109857222" sldId="256"/>
            <ac:picMk id="2" creationId="{817D4D61-6751-2D0A-44FB-5D1BB4E41C10}"/>
          </ac:picMkLst>
        </pc:picChg>
        <pc:picChg chg="del">
          <ac:chgData name="mgiguere83 Maély" userId="S::mgiguere83@scol.qc.ca::7b40146d-297c-4855-98c9-30cd4499507c" providerId="AD" clId="Web-{3AB7B31B-13B0-964F-6041-19026923DEC1}" dt="2023-10-02T21:14:02.311" v="0"/>
          <ac:picMkLst>
            <pc:docMk/>
            <pc:sldMk cId="109857222" sldId="256"/>
            <ac:picMk id="4" creationId="{D89F45DA-6B3F-B884-E86A-745C4F0915CF}"/>
          </ac:picMkLst>
        </pc:picChg>
        <pc:picChg chg="add mod ord">
          <ac:chgData name="mgiguere83 Maély" userId="S::mgiguere83@scol.qc.ca::7b40146d-297c-4855-98c9-30cd4499507c" providerId="AD" clId="Web-{3AB7B31B-13B0-964F-6041-19026923DEC1}" dt="2023-10-02T21:19:17.701" v="37" actId="1076"/>
          <ac:picMkLst>
            <pc:docMk/>
            <pc:sldMk cId="109857222" sldId="256"/>
            <ac:picMk id="5" creationId="{42791181-187A-E9C6-0B2F-F419910DF413}"/>
          </ac:picMkLst>
        </pc:picChg>
      </pc:sldChg>
      <pc:sldChg chg="addSp delSp modSp del mod modClrScheme delDesignElem chgLayout">
        <pc:chgData name="mgiguere83 Maély" userId="S::mgiguere83@scol.qc.ca::7b40146d-297c-4855-98c9-30cd4499507c" providerId="AD" clId="Web-{3AB7B31B-13B0-964F-6041-19026923DEC1}" dt="2023-10-03T22:07:14.622" v="324"/>
        <pc:sldMkLst>
          <pc:docMk/>
          <pc:sldMk cId="534790675" sldId="257"/>
        </pc:sldMkLst>
        <pc:spChg chg="mod ord">
          <ac:chgData name="mgiguere83 Maély" userId="S::mgiguere83@scol.qc.ca::7b40146d-297c-4855-98c9-30cd4499507c" providerId="AD" clId="Web-{3AB7B31B-13B0-964F-6041-19026923DEC1}" dt="2023-10-03T17:04:19.020" v="236" actId="20577"/>
          <ac:spMkLst>
            <pc:docMk/>
            <pc:sldMk cId="534790675" sldId="257"/>
            <ac:spMk id="2" creationId="{03DA3CE9-442E-1404-9C91-EE42A1A7DF6A}"/>
          </ac:spMkLst>
        </pc:spChg>
        <pc:spChg chg="mod">
          <ac:chgData name="mgiguere83 Maély" userId="S::mgiguere83@scol.qc.ca::7b40146d-297c-4855-98c9-30cd4499507c" providerId="AD" clId="Web-{3AB7B31B-13B0-964F-6041-19026923DEC1}" dt="2023-10-03T17:04:58.130" v="238" actId="1076"/>
          <ac:spMkLst>
            <pc:docMk/>
            <pc:sldMk cId="534790675" sldId="257"/>
            <ac:spMk id="13" creationId="{F2EC52C7-3C47-6878-B469-30BA7D81E5EC}"/>
          </ac:spMkLst>
        </pc:spChg>
        <pc:spChg chg="del">
          <ac:chgData name="mgiguere83 Maély" userId="S::mgiguere83@scol.qc.ca::7b40146d-297c-4855-98c9-30cd4499507c" providerId="AD" clId="Web-{3AB7B31B-13B0-964F-6041-19026923DEC1}" dt="2023-10-02T21:44:18.870" v="60"/>
          <ac:spMkLst>
            <pc:docMk/>
            <pc:sldMk cId="534790675" sldId="257"/>
            <ac:spMk id="18" creationId="{9AA72BD9-2C5A-4EDC-931F-5AA08EACA0F3}"/>
          </ac:spMkLst>
        </pc:spChg>
        <pc:spChg chg="del">
          <ac:chgData name="mgiguere83 Maély" userId="S::mgiguere83@scol.qc.ca::7b40146d-297c-4855-98c9-30cd4499507c" providerId="AD" clId="Web-{3AB7B31B-13B0-964F-6041-19026923DEC1}" dt="2023-10-02T21:44:18.870" v="60"/>
          <ac:spMkLst>
            <pc:docMk/>
            <pc:sldMk cId="534790675" sldId="257"/>
            <ac:spMk id="20" creationId="{DD3981AC-7B61-4947-BCF3-F7AA7FA385B9}"/>
          </ac:spMkLst>
        </pc:spChg>
        <pc:spChg chg="del">
          <ac:chgData name="mgiguere83 Maély" userId="S::mgiguere83@scol.qc.ca::7b40146d-297c-4855-98c9-30cd4499507c" providerId="AD" clId="Web-{3AB7B31B-13B0-964F-6041-19026923DEC1}" dt="2023-10-02T21:44:18.870" v="60"/>
          <ac:spMkLst>
            <pc:docMk/>
            <pc:sldMk cId="534790675" sldId="257"/>
            <ac:spMk id="22" creationId="{55D4142C-5077-457F-A6AD-3FECFDB39685}"/>
          </ac:spMkLst>
        </pc:spChg>
        <pc:spChg chg="del">
          <ac:chgData name="mgiguere83 Maély" userId="S::mgiguere83@scol.qc.ca::7b40146d-297c-4855-98c9-30cd4499507c" providerId="AD" clId="Web-{3AB7B31B-13B0-964F-6041-19026923DEC1}" dt="2023-10-02T21:44:18.870" v="60"/>
          <ac:spMkLst>
            <pc:docMk/>
            <pc:sldMk cId="534790675" sldId="257"/>
            <ac:spMk id="24" creationId="{7A5F0580-5EE9-419F-96EE-B6529EF6E7D0}"/>
          </ac:spMkLst>
        </pc:spChg>
        <pc:picChg chg="add del mod">
          <ac:chgData name="mgiguere83 Maély" userId="S::mgiguere83@scol.qc.ca::7b40146d-297c-4855-98c9-30cd4499507c" providerId="AD" clId="Web-{3AB7B31B-13B0-964F-6041-19026923DEC1}" dt="2023-10-02T21:20:44.044" v="43"/>
          <ac:picMkLst>
            <pc:docMk/>
            <pc:sldMk cId="534790675" sldId="257"/>
            <ac:picMk id="3" creationId="{36A7F4C5-EBB7-27B1-8E2E-F32079959B70}"/>
          </ac:picMkLst>
        </pc:picChg>
        <pc:picChg chg="mod ord">
          <ac:chgData name="mgiguere83 Maély" userId="S::mgiguere83@scol.qc.ca::7b40146d-297c-4855-98c9-30cd4499507c" providerId="AD" clId="Web-{3AB7B31B-13B0-964F-6041-19026923DEC1}" dt="2023-10-03T17:06:07.412" v="243" actId="1076"/>
          <ac:picMkLst>
            <pc:docMk/>
            <pc:sldMk cId="534790675" sldId="257"/>
            <ac:picMk id="7" creationId="{6BD8FA15-C2D0-9A1F-83A7-442A873C6622}"/>
          </ac:picMkLst>
        </pc:picChg>
      </pc:sldChg>
      <pc:sldChg chg="modSp del mod modClrScheme chgLayout">
        <pc:chgData name="mgiguere83 Maély" userId="S::mgiguere83@scol.qc.ca::7b40146d-297c-4855-98c9-30cd4499507c" providerId="AD" clId="Web-{3AB7B31B-13B0-964F-6041-19026923DEC1}" dt="2023-10-03T22:20:32.388" v="340"/>
        <pc:sldMkLst>
          <pc:docMk/>
          <pc:sldMk cId="3953635416" sldId="258"/>
        </pc:sldMkLst>
        <pc:spChg chg="mod ord">
          <ac:chgData name="mgiguere83 Maély" userId="S::mgiguere83@scol.qc.ca::7b40146d-297c-4855-98c9-30cd4499507c" providerId="AD" clId="Web-{3AB7B31B-13B0-964F-6041-19026923DEC1}" dt="2023-10-02T21:44:18.870" v="60"/>
          <ac:spMkLst>
            <pc:docMk/>
            <pc:sldMk cId="3953635416" sldId="258"/>
            <ac:spMk id="2" creationId="{3C8CCA15-B0C4-7020-7F60-01A0D9FA2A73}"/>
          </ac:spMkLst>
        </pc:spChg>
        <pc:spChg chg="mod ord">
          <ac:chgData name="mgiguere83 Maély" userId="S::mgiguere83@scol.qc.ca::7b40146d-297c-4855-98c9-30cd4499507c" providerId="AD" clId="Web-{3AB7B31B-13B0-964F-6041-19026923DEC1}" dt="2023-10-02T21:44:18.870" v="60"/>
          <ac:spMkLst>
            <pc:docMk/>
            <pc:sldMk cId="3953635416" sldId="258"/>
            <ac:spMk id="8" creationId="{FB767AF3-FA27-803A-A2C6-62D52114A4A8}"/>
          </ac:spMkLst>
        </pc:spChg>
      </pc:sldChg>
      <pc:sldChg chg="addSp delSp modSp mod modClrScheme delDesignElem chgLayout modNotes">
        <pc:chgData name="mgiguere83 Maély" userId="S::mgiguere83@scol.qc.ca::7b40146d-297c-4855-98c9-30cd4499507c" providerId="AD" clId="Web-{3AB7B31B-13B0-964F-6041-19026923DEC1}" dt="2023-10-04T00:59:56.494" v="473" actId="20577"/>
        <pc:sldMkLst>
          <pc:docMk/>
          <pc:sldMk cId="413336264" sldId="259"/>
        </pc:sldMkLst>
        <pc:spChg chg="mod ord">
          <ac:chgData name="mgiguere83 Maély" userId="S::mgiguere83@scol.qc.ca::7b40146d-297c-4855-98c9-30cd4499507c" providerId="AD" clId="Web-{3AB7B31B-13B0-964F-6041-19026923DEC1}" dt="2023-10-04T00:56:48.947" v="445" actId="20577"/>
          <ac:spMkLst>
            <pc:docMk/>
            <pc:sldMk cId="413336264" sldId="259"/>
            <ac:spMk id="2" creationId="{DB6BC84D-2B07-798B-40F8-F7A6EC3A0FAD}"/>
          </ac:spMkLst>
        </pc:spChg>
        <pc:spChg chg="mod ord">
          <ac:chgData name="mgiguere83 Maély" userId="S::mgiguere83@scol.qc.ca::7b40146d-297c-4855-98c9-30cd4499507c" providerId="AD" clId="Web-{3AB7B31B-13B0-964F-6041-19026923DEC1}" dt="2023-10-04T00:59:56.494" v="473" actId="20577"/>
          <ac:spMkLst>
            <pc:docMk/>
            <pc:sldMk cId="413336264" sldId="259"/>
            <ac:spMk id="3" creationId="{B29DD534-AB0F-ADFD-0D94-6CCD016019BE}"/>
          </ac:spMkLst>
        </pc:spChg>
        <pc:spChg chg="del">
          <ac:chgData name="mgiguere83 Maély" userId="S::mgiguere83@scol.qc.ca::7b40146d-297c-4855-98c9-30cd4499507c" providerId="AD" clId="Web-{3AB7B31B-13B0-964F-6041-19026923DEC1}" dt="2023-10-02T21:44:18.870" v="60"/>
          <ac:spMkLst>
            <pc:docMk/>
            <pc:sldMk cId="413336264" sldId="259"/>
            <ac:spMk id="16" creationId="{D009D6D5-DAC2-4A8B-A17A-E206B9012D09}"/>
          </ac:spMkLst>
        </pc:spChg>
        <pc:picChg chg="add mod">
          <ac:chgData name="mgiguere83 Maély" userId="S::mgiguere83@scol.qc.ca::7b40146d-297c-4855-98c9-30cd4499507c" providerId="AD" clId="Web-{3AB7B31B-13B0-964F-6041-19026923DEC1}" dt="2023-10-03T12:06:47.038" v="232" actId="1076"/>
          <ac:picMkLst>
            <pc:docMk/>
            <pc:sldMk cId="413336264" sldId="259"/>
            <ac:picMk id="5" creationId="{3FEEC8CC-27CF-4A8D-DC88-310BA83C1574}"/>
          </ac:picMkLst>
        </pc:picChg>
        <pc:picChg chg="add del mod">
          <ac:chgData name="mgiguere83 Maély" userId="S::mgiguere83@scol.qc.ca::7b40146d-297c-4855-98c9-30cd4499507c" providerId="AD" clId="Web-{3AB7B31B-13B0-964F-6041-19026923DEC1}" dt="2023-10-03T11:56:04.598" v="220"/>
          <ac:picMkLst>
            <pc:docMk/>
            <pc:sldMk cId="413336264" sldId="259"/>
            <ac:picMk id="6" creationId="{06ACF91A-5BEF-9FB2-F00E-D3E8393EC36F}"/>
          </ac:picMkLst>
        </pc:picChg>
        <pc:picChg chg="add mod">
          <ac:chgData name="mgiguere83 Maély" userId="S::mgiguere83@scol.qc.ca::7b40146d-297c-4855-98c9-30cd4499507c" providerId="AD" clId="Web-{3AB7B31B-13B0-964F-6041-19026923DEC1}" dt="2023-10-03T12:06:41.928" v="231" actId="1076"/>
          <ac:picMkLst>
            <pc:docMk/>
            <pc:sldMk cId="413336264" sldId="259"/>
            <ac:picMk id="7" creationId="{632A129E-29B9-C345-4324-90EA2CAB9C75}"/>
          </ac:picMkLst>
        </pc:picChg>
        <pc:picChg chg="add mod">
          <ac:chgData name="mgiguere83 Maély" userId="S::mgiguere83@scol.qc.ca::7b40146d-297c-4855-98c9-30cd4499507c" providerId="AD" clId="Web-{3AB7B31B-13B0-964F-6041-19026923DEC1}" dt="2023-10-03T12:06:34.522" v="229" actId="1076"/>
          <ac:picMkLst>
            <pc:docMk/>
            <pc:sldMk cId="413336264" sldId="259"/>
            <ac:picMk id="8" creationId="{F161D653-A0BF-D8BC-64CA-52FFB3745B61}"/>
          </ac:picMkLst>
        </pc:picChg>
        <pc:picChg chg="add mod">
          <ac:chgData name="mgiguere83 Maély" userId="S::mgiguere83@scol.qc.ca::7b40146d-297c-4855-98c9-30cd4499507c" providerId="AD" clId="Web-{3AB7B31B-13B0-964F-6041-19026923DEC1}" dt="2023-10-03T12:07:33.350" v="235" actId="1076"/>
          <ac:picMkLst>
            <pc:docMk/>
            <pc:sldMk cId="413336264" sldId="259"/>
            <ac:picMk id="9" creationId="{7AA9E995-5C45-84F7-AA59-B3DBC5B83054}"/>
          </ac:picMkLst>
        </pc:picChg>
      </pc:sldChg>
      <pc:sldChg chg="addSp delSp modSp mod modClrScheme delDesignElem chgLayout">
        <pc:chgData name="mgiguere83 Maély" userId="S::mgiguere83@scol.qc.ca::7b40146d-297c-4855-98c9-30cd4499507c" providerId="AD" clId="Web-{3AB7B31B-13B0-964F-6041-19026923DEC1}" dt="2023-10-03T22:10:44.040" v="327" actId="1076"/>
        <pc:sldMkLst>
          <pc:docMk/>
          <pc:sldMk cId="896188484" sldId="260"/>
        </pc:sldMkLst>
        <pc:spChg chg="mod ord">
          <ac:chgData name="mgiguere83 Maély" userId="S::mgiguere83@scol.qc.ca::7b40146d-297c-4855-98c9-30cd4499507c" providerId="AD" clId="Web-{3AB7B31B-13B0-964F-6041-19026923DEC1}" dt="2023-10-03T11:18:14.279" v="208"/>
          <ac:spMkLst>
            <pc:docMk/>
            <pc:sldMk cId="896188484" sldId="260"/>
            <ac:spMk id="2" creationId="{E9B0DE93-3B26-DB36-0B13-99FFBA51B612}"/>
          </ac:spMkLst>
        </pc:spChg>
        <pc:spChg chg="add mod">
          <ac:chgData name="mgiguere83 Maély" userId="S::mgiguere83@scol.qc.ca::7b40146d-297c-4855-98c9-30cd4499507c" providerId="AD" clId="Web-{3AB7B31B-13B0-964F-6041-19026923DEC1}" dt="2023-10-03T22:10:44.040" v="327" actId="1076"/>
          <ac:spMkLst>
            <pc:docMk/>
            <pc:sldMk cId="896188484" sldId="260"/>
            <ac:spMk id="4" creationId="{A8B7353C-8182-61E1-2399-C624EED02604}"/>
          </ac:spMkLst>
        </pc:spChg>
        <pc:spChg chg="add del mod">
          <ac:chgData name="mgiguere83 Maély" userId="S::mgiguere83@scol.qc.ca::7b40146d-297c-4855-98c9-30cd4499507c" providerId="AD" clId="Web-{3AB7B31B-13B0-964F-6041-19026923DEC1}" dt="2023-10-02T21:43:39.511" v="56"/>
          <ac:spMkLst>
            <pc:docMk/>
            <pc:sldMk cId="896188484" sldId="260"/>
            <ac:spMk id="5" creationId="{CF40705A-0435-B8D7-DD01-E346A3488648}"/>
          </ac:spMkLst>
        </pc:spChg>
        <pc:spChg chg="add del mod ord">
          <ac:chgData name="mgiguere83 Maély" userId="S::mgiguere83@scol.qc.ca::7b40146d-297c-4855-98c9-30cd4499507c" providerId="AD" clId="Web-{3AB7B31B-13B0-964F-6041-19026923DEC1}" dt="2023-10-02T21:44:29.979" v="61"/>
          <ac:spMkLst>
            <pc:docMk/>
            <pc:sldMk cId="896188484" sldId="260"/>
            <ac:spMk id="8" creationId="{65D458A0-260F-EAE2-F4EB-665FCAE0E6A6}"/>
          </ac:spMkLst>
        </pc:spChg>
        <pc:spChg chg="del">
          <ac:chgData name="mgiguere83 Maély" userId="S::mgiguere83@scol.qc.ca::7b40146d-297c-4855-98c9-30cd4499507c" providerId="AD" clId="Web-{3AB7B31B-13B0-964F-6041-19026923DEC1}" dt="2023-10-02T21:44:18.870" v="60"/>
          <ac:spMkLst>
            <pc:docMk/>
            <pc:sldMk cId="896188484" sldId="260"/>
            <ac:spMk id="13" creationId="{F3060C83-F051-4F0E-ABAD-AA0DFC48B218}"/>
          </ac:spMkLst>
        </pc:spChg>
        <pc:spChg chg="del">
          <ac:chgData name="mgiguere83 Maély" userId="S::mgiguere83@scol.qc.ca::7b40146d-297c-4855-98c9-30cd4499507c" providerId="AD" clId="Web-{3AB7B31B-13B0-964F-6041-19026923DEC1}" dt="2023-10-02T21:44:18.870" v="60"/>
          <ac:spMkLst>
            <pc:docMk/>
            <pc:sldMk cId="896188484" sldId="260"/>
            <ac:spMk id="19" creationId="{3783CA14-24A1-485C-8B30-D6A5D87987AD}"/>
          </ac:spMkLst>
        </pc:spChg>
        <pc:spChg chg="del">
          <ac:chgData name="mgiguere83 Maély" userId="S::mgiguere83@scol.qc.ca::7b40146d-297c-4855-98c9-30cd4499507c" providerId="AD" clId="Web-{3AB7B31B-13B0-964F-6041-19026923DEC1}" dt="2023-10-02T21:44:18.870" v="60"/>
          <ac:spMkLst>
            <pc:docMk/>
            <pc:sldMk cId="896188484" sldId="260"/>
            <ac:spMk id="21" creationId="{9A97C86A-04D6-40F7-AE84-31AB43E6A846}"/>
          </ac:spMkLst>
        </pc:spChg>
        <pc:spChg chg="add del">
          <ac:chgData name="mgiguere83 Maély" userId="S::mgiguere83@scol.qc.ca::7b40146d-297c-4855-98c9-30cd4499507c" providerId="AD" clId="Web-{3AB7B31B-13B0-964F-6041-19026923DEC1}" dt="2023-10-03T11:16:47.436" v="196"/>
          <ac:spMkLst>
            <pc:docMk/>
            <pc:sldMk cId="896188484" sldId="260"/>
            <ac:spMk id="22" creationId="{3B47FC9C-2ED3-4100-A4EF-E8CDFEE106C9}"/>
          </ac:spMkLst>
        </pc:spChg>
        <pc:spChg chg="add del">
          <ac:chgData name="mgiguere83 Maély" userId="S::mgiguere83@scol.qc.ca::7b40146d-297c-4855-98c9-30cd4499507c" providerId="AD" clId="Web-{3AB7B31B-13B0-964F-6041-19026923DEC1}" dt="2023-10-03T11:17:44.466" v="201"/>
          <ac:spMkLst>
            <pc:docMk/>
            <pc:sldMk cId="896188484" sldId="260"/>
            <ac:spMk id="27" creationId="{3B47FC9C-2ED3-4100-A4EF-E8CDFEE106C9}"/>
          </ac:spMkLst>
        </pc:spChg>
        <pc:spChg chg="add del">
          <ac:chgData name="mgiguere83 Maély" userId="S::mgiguere83@scol.qc.ca::7b40146d-297c-4855-98c9-30cd4499507c" providerId="AD" clId="Web-{3AB7B31B-13B0-964F-6041-19026923DEC1}" dt="2023-10-03T11:18:14.279" v="208"/>
          <ac:spMkLst>
            <pc:docMk/>
            <pc:sldMk cId="896188484" sldId="260"/>
            <ac:spMk id="32" creationId="{3B47FC9C-2ED3-4100-A4EF-E8CDFEE106C9}"/>
          </ac:spMkLst>
        </pc:spChg>
        <pc:spChg chg="add">
          <ac:chgData name="mgiguere83 Maély" userId="S::mgiguere83@scol.qc.ca::7b40146d-297c-4855-98c9-30cd4499507c" providerId="AD" clId="Web-{3AB7B31B-13B0-964F-6041-19026923DEC1}" dt="2023-10-03T11:18:14.279" v="208"/>
          <ac:spMkLst>
            <pc:docMk/>
            <pc:sldMk cId="896188484" sldId="260"/>
            <ac:spMk id="37" creationId="{3B47FC9C-2ED3-4100-A4EF-E8CDFEE106C9}"/>
          </ac:spMkLst>
        </pc:spChg>
        <pc:picChg chg="add mod">
          <ac:chgData name="mgiguere83 Maély" userId="S::mgiguere83@scol.qc.ca::7b40146d-297c-4855-98c9-30cd4499507c" providerId="AD" clId="Web-{3AB7B31B-13B0-964F-6041-19026923DEC1}" dt="2023-10-03T11:17:44.466" v="201"/>
          <ac:picMkLst>
            <pc:docMk/>
            <pc:sldMk cId="896188484" sldId="260"/>
            <ac:picMk id="3" creationId="{86282440-0C0C-5FCA-0847-50E039009A62}"/>
          </ac:picMkLst>
        </pc:picChg>
        <pc:picChg chg="del">
          <ac:chgData name="mgiguere83 Maély" userId="S::mgiguere83@scol.qc.ca::7b40146d-297c-4855-98c9-30cd4499507c" providerId="AD" clId="Web-{3AB7B31B-13B0-964F-6041-19026923DEC1}" dt="2023-10-02T21:39:58.933" v="55"/>
          <ac:picMkLst>
            <pc:docMk/>
            <pc:sldMk cId="896188484" sldId="260"/>
            <ac:picMk id="4" creationId="{E4AB8CD5-6EC2-8F63-B5D7-C4E314BE4A44}"/>
          </ac:picMkLst>
        </pc:picChg>
        <pc:picChg chg="add del mod ord">
          <ac:chgData name="mgiguere83 Maély" userId="S::mgiguere83@scol.qc.ca::7b40146d-297c-4855-98c9-30cd4499507c" providerId="AD" clId="Web-{3AB7B31B-13B0-964F-6041-19026923DEC1}" dt="2023-10-02T21:43:51.760" v="59"/>
          <ac:picMkLst>
            <pc:docMk/>
            <pc:sldMk cId="896188484" sldId="260"/>
            <ac:picMk id="6" creationId="{C1082AAE-22CA-9CD3-EE63-1A6AF79F7FFD}"/>
          </ac:picMkLst>
        </pc:picChg>
        <pc:picChg chg="add mod ord">
          <ac:chgData name="mgiguere83 Maély" userId="S::mgiguere83@scol.qc.ca::7b40146d-297c-4855-98c9-30cd4499507c" providerId="AD" clId="Web-{3AB7B31B-13B0-964F-6041-19026923DEC1}" dt="2023-10-03T11:18:14.279" v="208"/>
          <ac:picMkLst>
            <pc:docMk/>
            <pc:sldMk cId="896188484" sldId="260"/>
            <ac:picMk id="9" creationId="{B3CF98A4-2816-11C3-8E24-D91008F679FA}"/>
          </ac:picMkLst>
        </pc:picChg>
        <pc:picChg chg="add mod ord">
          <ac:chgData name="mgiguere83 Maély" userId="S::mgiguere83@scol.qc.ca::7b40146d-297c-4855-98c9-30cd4499507c" providerId="AD" clId="Web-{3AB7B31B-13B0-964F-6041-19026923DEC1}" dt="2023-10-03T11:18:25.075" v="210" actId="1076"/>
          <ac:picMkLst>
            <pc:docMk/>
            <pc:sldMk cId="896188484" sldId="260"/>
            <ac:picMk id="10" creationId="{1660964D-97C7-089C-ADEA-1355FD787036}"/>
          </ac:picMkLst>
        </pc:picChg>
      </pc:sldChg>
      <pc:sldChg chg="addSp delSp modSp new mod modClrScheme chgLayout">
        <pc:chgData name="mgiguere83 Maély" userId="S::mgiguere83@scol.qc.ca::7b40146d-297c-4855-98c9-30cd4499507c" providerId="AD" clId="Web-{3AB7B31B-13B0-964F-6041-19026923DEC1}" dt="2023-10-04T00:55:49.478" v="433" actId="1076"/>
        <pc:sldMkLst>
          <pc:docMk/>
          <pc:sldMk cId="1945304472" sldId="261"/>
        </pc:sldMkLst>
        <pc:spChg chg="mod ord">
          <ac:chgData name="mgiguere83 Maély" userId="S::mgiguere83@scol.qc.ca::7b40146d-297c-4855-98c9-30cd4499507c" providerId="AD" clId="Web-{3AB7B31B-13B0-964F-6041-19026923DEC1}" dt="2023-10-03T17:06:46.304" v="246" actId="20577"/>
          <ac:spMkLst>
            <pc:docMk/>
            <pc:sldMk cId="1945304472" sldId="261"/>
            <ac:spMk id="2" creationId="{DBAE3823-36D0-D36B-B192-5D1327C5C0FF}"/>
          </ac:spMkLst>
        </pc:spChg>
        <pc:spChg chg="add mod ord">
          <ac:chgData name="mgiguere83 Maély" userId="S::mgiguere83@scol.qc.ca::7b40146d-297c-4855-98c9-30cd4499507c" providerId="AD" clId="Web-{3AB7B31B-13B0-964F-6041-19026923DEC1}" dt="2023-10-04T00:55:16.603" v="425"/>
          <ac:spMkLst>
            <pc:docMk/>
            <pc:sldMk cId="1945304472" sldId="261"/>
            <ac:spMk id="3" creationId="{03C48508-289A-FB35-350A-19CBADE92CDC}"/>
          </ac:spMkLst>
        </pc:spChg>
        <pc:spChg chg="del">
          <ac:chgData name="mgiguere83 Maély" userId="S::mgiguere83@scol.qc.ca::7b40146d-297c-4855-98c9-30cd4499507c" providerId="AD" clId="Web-{3AB7B31B-13B0-964F-6041-19026923DEC1}" dt="2023-10-02T21:20:40.138" v="42"/>
          <ac:spMkLst>
            <pc:docMk/>
            <pc:sldMk cId="1945304472" sldId="261"/>
            <ac:spMk id="3" creationId="{9FAEF6AC-F0A1-39B1-73B9-AFF7AF95742A}"/>
          </ac:spMkLst>
        </pc:spChg>
        <pc:picChg chg="add mod ord">
          <ac:chgData name="mgiguere83 Maély" userId="S::mgiguere83@scol.qc.ca::7b40146d-297c-4855-98c9-30cd4499507c" providerId="AD" clId="Web-{3AB7B31B-13B0-964F-6041-19026923DEC1}" dt="2023-10-04T00:55:49.478" v="433" actId="1076"/>
          <ac:picMkLst>
            <pc:docMk/>
            <pc:sldMk cId="1945304472" sldId="261"/>
            <ac:picMk id="4" creationId="{7D437FC3-8E79-6E69-4204-797E311DD629}"/>
          </ac:picMkLst>
        </pc:picChg>
        <pc:picChg chg="add mod ord">
          <ac:chgData name="mgiguere83 Maély" userId="S::mgiguere83@scol.qc.ca::7b40146d-297c-4855-98c9-30cd4499507c" providerId="AD" clId="Web-{3AB7B31B-13B0-964F-6041-19026923DEC1}" dt="2023-10-04T00:55:00.415" v="423" actId="1076"/>
          <ac:picMkLst>
            <pc:docMk/>
            <pc:sldMk cId="1945304472" sldId="261"/>
            <ac:picMk id="5" creationId="{9B8A2845-EB0B-EF9C-C72C-2D8FCEB56A47}"/>
          </ac:picMkLst>
        </pc:picChg>
        <pc:picChg chg="add mod ord">
          <ac:chgData name="mgiguere83 Maély" userId="S::mgiguere83@scol.qc.ca::7b40146d-297c-4855-98c9-30cd4499507c" providerId="AD" clId="Web-{3AB7B31B-13B0-964F-6041-19026923DEC1}" dt="2023-10-04T00:55:41.337" v="430" actId="1076"/>
          <ac:picMkLst>
            <pc:docMk/>
            <pc:sldMk cId="1945304472" sldId="261"/>
            <ac:picMk id="6" creationId="{EA0666CB-9C3C-1943-6829-D6C609CD1582}"/>
          </ac:picMkLst>
        </pc:picChg>
        <pc:picChg chg="add mod ord">
          <ac:chgData name="mgiguere83 Maély" userId="S::mgiguere83@scol.qc.ca::7b40146d-297c-4855-98c9-30cd4499507c" providerId="AD" clId="Web-{3AB7B31B-13B0-964F-6041-19026923DEC1}" dt="2023-10-04T00:55:46.306" v="432" actId="1076"/>
          <ac:picMkLst>
            <pc:docMk/>
            <pc:sldMk cId="1945304472" sldId="261"/>
            <ac:picMk id="7" creationId="{FE60B569-A736-5792-9C13-DE1669CCFD0B}"/>
          </ac:picMkLst>
        </pc:picChg>
      </pc:sldChg>
      <pc:sldChg chg="addSp delSp modSp new mod setBg">
        <pc:chgData name="mgiguere83 Maély" userId="S::mgiguere83@scol.qc.ca::7b40146d-297c-4855-98c9-30cd4499507c" providerId="AD" clId="Web-{3AB7B31B-13B0-964F-6041-19026923DEC1}" dt="2023-10-03T11:52:40.457" v="211" actId="20577"/>
        <pc:sldMkLst>
          <pc:docMk/>
          <pc:sldMk cId="675083729" sldId="262"/>
        </pc:sldMkLst>
        <pc:spChg chg="mod">
          <ac:chgData name="mgiguere83 Maély" userId="S::mgiguere83@scol.qc.ca::7b40146d-297c-4855-98c9-30cd4499507c" providerId="AD" clId="Web-{3AB7B31B-13B0-964F-6041-19026923DEC1}" dt="2023-10-03T11:52:40.457" v="211" actId="20577"/>
          <ac:spMkLst>
            <pc:docMk/>
            <pc:sldMk cId="675083729" sldId="262"/>
            <ac:spMk id="2" creationId="{89F785F1-B3B9-2560-D4F4-584CFAD59B19}"/>
          </ac:spMkLst>
        </pc:spChg>
        <pc:spChg chg="add del mod">
          <ac:chgData name="mgiguere83 Maély" userId="S::mgiguere83@scol.qc.ca::7b40146d-297c-4855-98c9-30cd4499507c" providerId="AD" clId="Web-{3AB7B31B-13B0-964F-6041-19026923DEC1}" dt="2023-10-03T11:14:12.640" v="186"/>
          <ac:spMkLst>
            <pc:docMk/>
            <pc:sldMk cId="675083729" sldId="262"/>
            <ac:spMk id="3" creationId="{0544DCED-81E7-016F-94F2-3054BE6F404A}"/>
          </ac:spMkLst>
        </pc:spChg>
        <pc:spChg chg="del mod">
          <ac:chgData name="mgiguere83 Maély" userId="S::mgiguere83@scol.qc.ca::7b40146d-297c-4855-98c9-30cd4499507c" providerId="AD" clId="Web-{3AB7B31B-13B0-964F-6041-19026923DEC1}" dt="2023-10-02T21:46:08.151" v="81"/>
          <ac:spMkLst>
            <pc:docMk/>
            <pc:sldMk cId="675083729" sldId="262"/>
            <ac:spMk id="3" creationId="{F5AF3E48-A401-E840-31F1-2D456CC27895}"/>
          </ac:spMkLst>
        </pc:spChg>
        <pc:spChg chg="add mod">
          <ac:chgData name="mgiguere83 Maély" userId="S::mgiguere83@scol.qc.ca::7b40146d-297c-4855-98c9-30cd4499507c" providerId="AD" clId="Web-{3AB7B31B-13B0-964F-6041-19026923DEC1}" dt="2023-10-03T11:12:38.828" v="171" actId="1076"/>
          <ac:spMkLst>
            <pc:docMk/>
            <pc:sldMk cId="675083729" sldId="262"/>
            <ac:spMk id="10" creationId="{9DF18E3D-554C-0B51-E0CD-17B4B1E08415}"/>
          </ac:spMkLst>
        </pc:spChg>
        <pc:spChg chg="add mod">
          <ac:chgData name="mgiguere83 Maély" userId="S::mgiguere83@scol.qc.ca::7b40146d-297c-4855-98c9-30cd4499507c" providerId="AD" clId="Web-{3AB7B31B-13B0-964F-6041-19026923DEC1}" dt="2023-10-03T11:12:33.875" v="170" actId="1076"/>
          <ac:spMkLst>
            <pc:docMk/>
            <pc:sldMk cId="675083729" sldId="262"/>
            <ac:spMk id="11" creationId="{CB95C867-84CE-C20E-E5A8-6DBBFB651890}"/>
          </ac:spMkLst>
        </pc:spChg>
        <pc:spChg chg="add mod">
          <ac:chgData name="mgiguere83 Maély" userId="S::mgiguere83@scol.qc.ca::7b40146d-297c-4855-98c9-30cd4499507c" providerId="AD" clId="Web-{3AB7B31B-13B0-964F-6041-19026923DEC1}" dt="2023-10-03T11:12:43.687" v="172" actId="1076"/>
          <ac:spMkLst>
            <pc:docMk/>
            <pc:sldMk cId="675083729" sldId="262"/>
            <ac:spMk id="12" creationId="{73D8221E-6450-0F61-F2F8-1F0DD5D11B60}"/>
          </ac:spMkLst>
        </pc:spChg>
        <pc:spChg chg="add mod">
          <ac:chgData name="mgiguere83 Maély" userId="S::mgiguere83@scol.qc.ca::7b40146d-297c-4855-98c9-30cd4499507c" providerId="AD" clId="Web-{3AB7B31B-13B0-964F-6041-19026923DEC1}" dt="2023-10-03T11:13:02.187" v="174" actId="1076"/>
          <ac:spMkLst>
            <pc:docMk/>
            <pc:sldMk cId="675083729" sldId="262"/>
            <ac:spMk id="13" creationId="{A31A9974-057D-C044-F757-0EED186790F4}"/>
          </ac:spMkLst>
        </pc:spChg>
        <pc:spChg chg="add mod">
          <ac:chgData name="mgiguere83 Maély" userId="S::mgiguere83@scol.qc.ca::7b40146d-297c-4855-98c9-30cd4499507c" providerId="AD" clId="Web-{3AB7B31B-13B0-964F-6041-19026923DEC1}" dt="2023-10-03T11:13:06.953" v="175" actId="1076"/>
          <ac:spMkLst>
            <pc:docMk/>
            <pc:sldMk cId="675083729" sldId="262"/>
            <ac:spMk id="14" creationId="{3FD4B0F9-1BD0-D2D7-790F-A49B6E78E7B3}"/>
          </ac:spMkLst>
        </pc:spChg>
        <pc:spChg chg="add">
          <ac:chgData name="mgiguere83 Maély" userId="S::mgiguere83@scol.qc.ca::7b40146d-297c-4855-98c9-30cd4499507c" providerId="AD" clId="Web-{3AB7B31B-13B0-964F-6041-19026923DEC1}" dt="2023-10-02T21:51:40.045" v="137"/>
          <ac:spMkLst>
            <pc:docMk/>
            <pc:sldMk cId="675083729" sldId="262"/>
            <ac:spMk id="16" creationId="{1A95671B-3CC6-4792-9114-B74FAEA224E6}"/>
          </ac:spMkLst>
        </pc:spChg>
        <pc:spChg chg="add del">
          <ac:chgData name="mgiguere83 Maély" userId="S::mgiguere83@scol.qc.ca::7b40146d-297c-4855-98c9-30cd4499507c" providerId="AD" clId="Web-{3AB7B31B-13B0-964F-6041-19026923DEC1}" dt="2023-10-02T21:51:27.697" v="136"/>
          <ac:spMkLst>
            <pc:docMk/>
            <pc:sldMk cId="675083729" sldId="262"/>
            <ac:spMk id="19" creationId="{1A95671B-3CC6-4792-9114-B74FAEA224E6}"/>
          </ac:spMkLst>
        </pc:spChg>
        <pc:picChg chg="add mod ord">
          <ac:chgData name="mgiguere83 Maély" userId="S::mgiguere83@scol.qc.ca::7b40146d-297c-4855-98c9-30cd4499507c" providerId="AD" clId="Web-{3AB7B31B-13B0-964F-6041-19026923DEC1}" dt="2023-10-02T21:53:33.686" v="161" actId="1076"/>
          <ac:picMkLst>
            <pc:docMk/>
            <pc:sldMk cId="675083729" sldId="262"/>
            <ac:picMk id="4" creationId="{DD107EEB-D8A0-5367-7167-10530DFA97F2}"/>
          </ac:picMkLst>
        </pc:picChg>
        <pc:picChg chg="add mod">
          <ac:chgData name="mgiguere83 Maély" userId="S::mgiguere83@scol.qc.ca::7b40146d-297c-4855-98c9-30cd4499507c" providerId="AD" clId="Web-{3AB7B31B-13B0-964F-6041-19026923DEC1}" dt="2023-10-03T11:12:19.813" v="169" actId="14100"/>
          <ac:picMkLst>
            <pc:docMk/>
            <pc:sldMk cId="675083729" sldId="262"/>
            <ac:picMk id="5" creationId="{0B5D974C-4715-EBA1-1D53-4A58BFFC1A6B}"/>
          </ac:picMkLst>
        </pc:picChg>
        <pc:picChg chg="add mod">
          <ac:chgData name="mgiguere83 Maély" userId="S::mgiguere83@scol.qc.ca::7b40146d-297c-4855-98c9-30cd4499507c" providerId="AD" clId="Web-{3AB7B31B-13B0-964F-6041-19026923DEC1}" dt="2023-10-03T01:10:42.337" v="166" actId="1076"/>
          <ac:picMkLst>
            <pc:docMk/>
            <pc:sldMk cId="675083729" sldId="262"/>
            <ac:picMk id="6" creationId="{F317A1EB-ADC0-A63D-A419-A3F3F7973322}"/>
          </ac:picMkLst>
        </pc:picChg>
        <pc:picChg chg="add del mod">
          <ac:chgData name="mgiguere83 Maély" userId="S::mgiguere83@scol.qc.ca::7b40146d-297c-4855-98c9-30cd4499507c" providerId="AD" clId="Web-{3AB7B31B-13B0-964F-6041-19026923DEC1}" dt="2023-10-02T21:47:20.776" v="95"/>
          <ac:picMkLst>
            <pc:docMk/>
            <pc:sldMk cId="675083729" sldId="262"/>
            <ac:picMk id="7" creationId="{562D2839-24FA-E7DA-2E31-EE03A2EED178}"/>
          </ac:picMkLst>
        </pc:picChg>
        <pc:picChg chg="add mod">
          <ac:chgData name="mgiguere83 Maély" userId="S::mgiguere83@scol.qc.ca::7b40146d-297c-4855-98c9-30cd4499507c" providerId="AD" clId="Web-{3AB7B31B-13B0-964F-6041-19026923DEC1}" dt="2023-10-03T11:12:50.844" v="173" actId="1076"/>
          <ac:picMkLst>
            <pc:docMk/>
            <pc:sldMk cId="675083729" sldId="262"/>
            <ac:picMk id="8" creationId="{2BC0BA38-911F-863B-1548-89749837C7E6}"/>
          </ac:picMkLst>
        </pc:picChg>
        <pc:picChg chg="add mod">
          <ac:chgData name="mgiguere83 Maély" userId="S::mgiguere83@scol.qc.ca::7b40146d-297c-4855-98c9-30cd4499507c" providerId="AD" clId="Web-{3AB7B31B-13B0-964F-6041-19026923DEC1}" dt="2023-10-03T11:13:11.250" v="176" actId="1076"/>
          <ac:picMkLst>
            <pc:docMk/>
            <pc:sldMk cId="675083729" sldId="262"/>
            <ac:picMk id="9" creationId="{7DDEDDFE-130F-226B-CF06-83F5C0E41BF5}"/>
          </ac:picMkLst>
        </pc:picChg>
      </pc:sldChg>
      <pc:sldChg chg="addSp modSp new del mod setBg addAnim">
        <pc:chgData name="mgiguere83 Maély" userId="S::mgiguere83@scol.qc.ca::7b40146d-297c-4855-98c9-30cd4499507c" providerId="AD" clId="Web-{3AB7B31B-13B0-964F-6041-19026923DEC1}" dt="2023-10-03T23:32:14.487" v="413"/>
        <pc:sldMkLst>
          <pc:docMk/>
          <pc:sldMk cId="434202034" sldId="263"/>
        </pc:sldMkLst>
        <pc:spChg chg="mod">
          <ac:chgData name="mgiguere83 Maély" userId="S::mgiguere83@scol.qc.ca::7b40146d-297c-4855-98c9-30cd4499507c" providerId="AD" clId="Web-{3AB7B31B-13B0-964F-6041-19026923DEC1}" dt="2023-10-03T17:12:59.811" v="316"/>
          <ac:spMkLst>
            <pc:docMk/>
            <pc:sldMk cId="434202034" sldId="263"/>
            <ac:spMk id="2" creationId="{AFA45E28-60F5-85DE-918A-5682A9366A8D}"/>
          </ac:spMkLst>
        </pc:spChg>
        <pc:spChg chg="mod">
          <ac:chgData name="mgiguere83 Maély" userId="S::mgiguere83@scol.qc.ca::7b40146d-297c-4855-98c9-30cd4499507c" providerId="AD" clId="Web-{3AB7B31B-13B0-964F-6041-19026923DEC1}" dt="2023-10-03T17:15:54.346" v="322" actId="20577"/>
          <ac:spMkLst>
            <pc:docMk/>
            <pc:sldMk cId="434202034" sldId="263"/>
            <ac:spMk id="3" creationId="{AFCA1626-B50B-69B9-B2CE-7F9EA14E7809}"/>
          </ac:spMkLst>
        </pc:spChg>
        <pc:spChg chg="add">
          <ac:chgData name="mgiguere83 Maély" userId="S::mgiguere83@scol.qc.ca::7b40146d-297c-4855-98c9-30cd4499507c" providerId="AD" clId="Web-{3AB7B31B-13B0-964F-6041-19026923DEC1}" dt="2023-10-03T17:12:59.811" v="316"/>
          <ac:spMkLst>
            <pc:docMk/>
            <pc:sldMk cId="434202034" sldId="263"/>
            <ac:spMk id="9" creationId="{F13C74B1-5B17-4795-BED0-7140497B445A}"/>
          </ac:spMkLst>
        </pc:spChg>
        <pc:spChg chg="add">
          <ac:chgData name="mgiguere83 Maély" userId="S::mgiguere83@scol.qc.ca::7b40146d-297c-4855-98c9-30cd4499507c" providerId="AD" clId="Web-{3AB7B31B-13B0-964F-6041-19026923DEC1}" dt="2023-10-03T17:12:59.811" v="316"/>
          <ac:spMkLst>
            <pc:docMk/>
            <pc:sldMk cId="434202034" sldId="263"/>
            <ac:spMk id="11" creationId="{D4974D33-8DC5-464E-8C6D-BE58F0669C17}"/>
          </ac:spMkLst>
        </pc:spChg>
        <pc:picChg chg="add mod">
          <ac:chgData name="mgiguere83 Maély" userId="S::mgiguere83@scol.qc.ca::7b40146d-297c-4855-98c9-30cd4499507c" providerId="AD" clId="Web-{3AB7B31B-13B0-964F-6041-19026923DEC1}" dt="2023-10-03T17:12:59.811" v="316"/>
          <ac:picMkLst>
            <pc:docMk/>
            <pc:sldMk cId="434202034" sldId="263"/>
            <ac:picMk id="4" creationId="{C616C7B3-9ABD-298B-E60F-B982476514F6}"/>
          </ac:picMkLst>
        </pc:picChg>
      </pc:sldChg>
      <pc:sldChg chg="add del replId">
        <pc:chgData name="mgiguere83 Maély" userId="S::mgiguere83@scol.qc.ca::7b40146d-297c-4855-98c9-30cd4499507c" providerId="AD" clId="Web-{3AB7B31B-13B0-964F-6041-19026923DEC1}" dt="2023-10-02T21:46:37.213" v="85"/>
        <pc:sldMkLst>
          <pc:docMk/>
          <pc:sldMk cId="2861900936" sldId="263"/>
        </pc:sldMkLst>
      </pc:sldChg>
      <pc:sldChg chg="add del replId">
        <pc:chgData name="mgiguere83 Maély" userId="S::mgiguere83@scol.qc.ca::7b40146d-297c-4855-98c9-30cd4499507c" providerId="AD" clId="Web-{3AB7B31B-13B0-964F-6041-19026923DEC1}" dt="2023-10-02T21:46:47.135" v="87"/>
        <pc:sldMkLst>
          <pc:docMk/>
          <pc:sldMk cId="3556654832" sldId="263"/>
        </pc:sldMkLst>
      </pc:sldChg>
      <pc:sldChg chg="add del replId">
        <pc:chgData name="mgiguere83 Maély" userId="S::mgiguere83@scol.qc.ca::7b40146d-297c-4855-98c9-30cd4499507c" providerId="AD" clId="Web-{3AB7B31B-13B0-964F-6041-19026923DEC1}" dt="2023-10-03T11:55:04.473" v="214"/>
        <pc:sldMkLst>
          <pc:docMk/>
          <pc:sldMk cId="559579778" sldId="264"/>
        </pc:sldMkLst>
      </pc:sldChg>
      <pc:sldChg chg="addSp delSp modSp new mod setBg">
        <pc:chgData name="mgiguere83 Maély" userId="S::mgiguere83@scol.qc.ca::7b40146d-297c-4855-98c9-30cd4499507c" providerId="AD" clId="Web-{3AB7B31B-13B0-964F-6041-19026923DEC1}" dt="2023-10-04T01:01:12.760" v="483" actId="20577"/>
        <pc:sldMkLst>
          <pc:docMk/>
          <pc:sldMk cId="4134031687" sldId="264"/>
        </pc:sldMkLst>
        <pc:spChg chg="mod">
          <ac:chgData name="mgiguere83 Maély" userId="S::mgiguere83@scol.qc.ca::7b40146d-297c-4855-98c9-30cd4499507c" providerId="AD" clId="Web-{3AB7B31B-13B0-964F-6041-19026923DEC1}" dt="2023-10-04T01:01:12.760" v="483" actId="20577"/>
          <ac:spMkLst>
            <pc:docMk/>
            <pc:sldMk cId="4134031687" sldId="264"/>
            <ac:spMk id="2" creationId="{FA88515C-FF0C-5D5A-52A9-3909B27A12ED}"/>
          </ac:spMkLst>
        </pc:spChg>
        <pc:spChg chg="del">
          <ac:chgData name="mgiguere83 Maély" userId="S::mgiguere83@scol.qc.ca::7b40146d-297c-4855-98c9-30cd4499507c" providerId="AD" clId="Web-{3AB7B31B-13B0-964F-6041-19026923DEC1}" dt="2023-10-03T23:29:03.046" v="392"/>
          <ac:spMkLst>
            <pc:docMk/>
            <pc:sldMk cId="4134031687" sldId="264"/>
            <ac:spMk id="3" creationId="{E7D4A109-1848-90CF-51A2-7BBF9F1DE68F}"/>
          </ac:spMkLst>
        </pc:spChg>
        <pc:spChg chg="add del mod">
          <ac:chgData name="mgiguere83 Maély" userId="S::mgiguere83@scol.qc.ca::7b40146d-297c-4855-98c9-30cd4499507c" providerId="AD" clId="Web-{3AB7B31B-13B0-964F-6041-19026923DEC1}" dt="2023-10-03T23:29:33.500" v="395"/>
          <ac:spMkLst>
            <pc:docMk/>
            <pc:sldMk cId="4134031687" sldId="264"/>
            <ac:spMk id="6" creationId="{6905580F-83D0-B211-57DE-E0A17EFA3880}"/>
          </ac:spMkLst>
        </pc:spChg>
        <pc:spChg chg="add mod">
          <ac:chgData name="mgiguere83 Maély" userId="S::mgiguere83@scol.qc.ca::7b40146d-297c-4855-98c9-30cd4499507c" providerId="AD" clId="Web-{3AB7B31B-13B0-964F-6041-19026923DEC1}" dt="2023-10-04T01:01:07.932" v="480" actId="20577"/>
          <ac:spMkLst>
            <pc:docMk/>
            <pc:sldMk cId="4134031687" sldId="264"/>
            <ac:spMk id="14" creationId="{A7A801D0-3316-71AE-8250-2A9809DEAC2E}"/>
          </ac:spMkLst>
        </pc:spChg>
        <pc:spChg chg="add del">
          <ac:chgData name="mgiguere83 Maély" userId="S::mgiguere83@scol.qc.ca::7b40146d-297c-4855-98c9-30cd4499507c" providerId="AD" clId="Web-{3AB7B31B-13B0-964F-6041-19026923DEC1}" dt="2023-10-03T23:31:26.314" v="409"/>
          <ac:spMkLst>
            <pc:docMk/>
            <pc:sldMk cId="4134031687" sldId="264"/>
            <ac:spMk id="15" creationId="{91F55C5D-1648-4BE3-932D-8CADBF3F6736}"/>
          </ac:spMkLst>
        </pc:spChg>
        <pc:spChg chg="add del">
          <ac:chgData name="mgiguere83 Maély" userId="S::mgiguere83@scol.qc.ca::7b40146d-297c-4855-98c9-30cd4499507c" providerId="AD" clId="Web-{3AB7B31B-13B0-964F-6041-19026923DEC1}" dt="2023-10-03T23:31:26.314" v="409"/>
          <ac:spMkLst>
            <pc:docMk/>
            <pc:sldMk cId="4134031687" sldId="264"/>
            <ac:spMk id="17" creationId="{A38E1331-B5A6-44BE-BF4E-EE6C2FD2A242}"/>
          </ac:spMkLst>
        </pc:spChg>
        <pc:spChg chg="add">
          <ac:chgData name="mgiguere83 Maély" userId="S::mgiguere83@scol.qc.ca::7b40146d-297c-4855-98c9-30cd4499507c" providerId="AD" clId="Web-{3AB7B31B-13B0-964F-6041-19026923DEC1}" dt="2023-10-03T23:31:26.330" v="410"/>
          <ac:spMkLst>
            <pc:docMk/>
            <pc:sldMk cId="4134031687" sldId="264"/>
            <ac:spMk id="22" creationId="{839B6F61-A677-4D4F-89F9-08056398C073}"/>
          </ac:spMkLst>
        </pc:spChg>
        <pc:grpChg chg="add">
          <ac:chgData name="mgiguere83 Maély" userId="S::mgiguere83@scol.qc.ca::7b40146d-297c-4855-98c9-30cd4499507c" providerId="AD" clId="Web-{3AB7B31B-13B0-964F-6041-19026923DEC1}" dt="2023-10-03T23:31:26.330" v="410"/>
          <ac:grpSpMkLst>
            <pc:docMk/>
            <pc:sldMk cId="4134031687" sldId="264"/>
            <ac:grpSpMk id="19" creationId="{D2A542E6-1924-4FE2-89D1-3CB19468C1F6}"/>
          </ac:grpSpMkLst>
        </pc:grpChg>
        <pc:picChg chg="add del mod ord">
          <ac:chgData name="mgiguere83 Maély" userId="S::mgiguere83@scol.qc.ca::7b40146d-297c-4855-98c9-30cd4499507c" providerId="AD" clId="Web-{3AB7B31B-13B0-964F-6041-19026923DEC1}" dt="2023-10-03T23:29:29.468" v="394"/>
          <ac:picMkLst>
            <pc:docMk/>
            <pc:sldMk cId="4134031687" sldId="264"/>
            <ac:picMk id="4" creationId="{4D18446F-58F8-524F-4134-65F5BFCDDD22}"/>
          </ac:picMkLst>
        </pc:picChg>
        <pc:picChg chg="add mod ord">
          <ac:chgData name="mgiguere83 Maély" userId="S::mgiguere83@scol.qc.ca::7b40146d-297c-4855-98c9-30cd4499507c" providerId="AD" clId="Web-{3AB7B31B-13B0-964F-6041-19026923DEC1}" dt="2023-10-03T23:31:26.330" v="410"/>
          <ac:picMkLst>
            <pc:docMk/>
            <pc:sldMk cId="4134031687" sldId="264"/>
            <ac:picMk id="7" creationId="{C0989C99-3B16-758E-6977-E8A4FDB247A6}"/>
          </ac:picMkLst>
        </pc:picChg>
        <pc:picChg chg="add mod ord">
          <ac:chgData name="mgiguere83 Maély" userId="S::mgiguere83@scol.qc.ca::7b40146d-297c-4855-98c9-30cd4499507c" providerId="AD" clId="Web-{3AB7B31B-13B0-964F-6041-19026923DEC1}" dt="2023-10-03T23:31:26.330" v="410"/>
          <ac:picMkLst>
            <pc:docMk/>
            <pc:sldMk cId="4134031687" sldId="264"/>
            <ac:picMk id="8" creationId="{5FECCDF0-CC22-BA98-9F30-EB68D0DEF469}"/>
          </ac:picMkLst>
        </pc:picChg>
        <pc:picChg chg="add mod ord">
          <ac:chgData name="mgiguere83 Maély" userId="S::mgiguere83@scol.qc.ca::7b40146d-297c-4855-98c9-30cd4499507c" providerId="AD" clId="Web-{3AB7B31B-13B0-964F-6041-19026923DEC1}" dt="2023-10-03T23:31:26.330" v="410"/>
          <ac:picMkLst>
            <pc:docMk/>
            <pc:sldMk cId="4134031687" sldId="264"/>
            <ac:picMk id="9" creationId="{116B3968-BF45-DFD3-86DE-FA6645A859DB}"/>
          </ac:picMkLst>
        </pc:picChg>
        <pc:picChg chg="add mod">
          <ac:chgData name="mgiguere83 Maély" userId="S::mgiguere83@scol.qc.ca::7b40146d-297c-4855-98c9-30cd4499507c" providerId="AD" clId="Web-{3AB7B31B-13B0-964F-6041-19026923DEC1}" dt="2023-10-03T23:31:26.330" v="410"/>
          <ac:picMkLst>
            <pc:docMk/>
            <pc:sldMk cId="4134031687" sldId="264"/>
            <ac:picMk id="10" creationId="{14415E5A-741D-053F-1E50-01FF4AB7A35F}"/>
          </ac:picMkLst>
        </pc:picChg>
      </pc:sldChg>
      <pc:sldChg chg="addSp delSp modSp new">
        <pc:chgData name="mgiguere83 Maély" userId="S::mgiguere83@scol.qc.ca::7b40146d-297c-4855-98c9-30cd4499507c" providerId="AD" clId="Web-{3AB7B31B-13B0-964F-6041-19026923DEC1}" dt="2023-10-03T23:14:44.938" v="391" actId="14100"/>
        <pc:sldMkLst>
          <pc:docMk/>
          <pc:sldMk cId="1026360714" sldId="265"/>
        </pc:sldMkLst>
        <pc:spChg chg="mod">
          <ac:chgData name="mgiguere83 Maély" userId="S::mgiguere83@scol.qc.ca::7b40146d-297c-4855-98c9-30cd4499507c" providerId="AD" clId="Web-{3AB7B31B-13B0-964F-6041-19026923DEC1}" dt="2023-10-03T23:14:37.297" v="390" actId="20577"/>
          <ac:spMkLst>
            <pc:docMk/>
            <pc:sldMk cId="1026360714" sldId="265"/>
            <ac:spMk id="2" creationId="{1CBC98AE-C40B-9362-D0A1-5873825B3853}"/>
          </ac:spMkLst>
        </pc:spChg>
        <pc:spChg chg="del">
          <ac:chgData name="mgiguere83 Maély" userId="S::mgiguere83@scol.qc.ca::7b40146d-297c-4855-98c9-30cd4499507c" providerId="AD" clId="Web-{3AB7B31B-13B0-964F-6041-19026923DEC1}" dt="2023-10-03T22:12:13.928" v="333"/>
          <ac:spMkLst>
            <pc:docMk/>
            <pc:sldMk cId="1026360714" sldId="265"/>
            <ac:spMk id="3" creationId="{E8A6A74E-6383-4E78-4FF1-B5B639EBAFC8}"/>
          </ac:spMkLst>
        </pc:spChg>
        <pc:picChg chg="add mod ord">
          <ac:chgData name="mgiguere83 Maély" userId="S::mgiguere83@scol.qc.ca::7b40146d-297c-4855-98c9-30cd4499507c" providerId="AD" clId="Web-{3AB7B31B-13B0-964F-6041-19026923DEC1}" dt="2023-10-03T23:14:44.938" v="391" actId="14100"/>
          <ac:picMkLst>
            <pc:docMk/>
            <pc:sldMk cId="1026360714" sldId="265"/>
            <ac:picMk id="4" creationId="{AE7269E8-6CAC-A9B2-0CDE-C2D47DD787DF}"/>
          </ac:picMkLst>
        </pc:picChg>
        <pc:picChg chg="add mod">
          <ac:chgData name="mgiguere83 Maély" userId="S::mgiguere83@scol.qc.ca::7b40146d-297c-4855-98c9-30cd4499507c" providerId="AD" clId="Web-{3AB7B31B-13B0-964F-6041-19026923DEC1}" dt="2023-10-03T22:14:23.270" v="339" actId="1076"/>
          <ac:picMkLst>
            <pc:docMk/>
            <pc:sldMk cId="1026360714" sldId="265"/>
            <ac:picMk id="5" creationId="{9A39037B-34E4-173E-3812-FB1BDC89B75A}"/>
          </ac:picMkLst>
        </pc:picChg>
      </pc:sldChg>
      <pc:sldChg chg="addSp modSp new">
        <pc:chgData name="mgiguere83 Maély" userId="S::mgiguere83@scol.qc.ca::7b40146d-297c-4855-98c9-30cd4499507c" providerId="AD" clId="Web-{3AB7B31B-13B0-964F-6041-19026923DEC1}" dt="2023-10-04T21:52:24.425" v="499"/>
        <pc:sldMkLst>
          <pc:docMk/>
          <pc:sldMk cId="1177756583" sldId="266"/>
        </pc:sldMkLst>
        <pc:spChg chg="mod">
          <ac:chgData name="mgiguere83 Maély" userId="S::mgiguere83@scol.qc.ca::7b40146d-297c-4855-98c9-30cd4499507c" providerId="AD" clId="Web-{3AB7B31B-13B0-964F-6041-19026923DEC1}" dt="2023-10-04T21:52:07.893" v="497" actId="20577"/>
          <ac:spMkLst>
            <pc:docMk/>
            <pc:sldMk cId="1177756583" sldId="266"/>
            <ac:spMk id="3" creationId="{98F45D57-A38E-AA78-6225-3F550ADA04A4}"/>
          </ac:spMkLst>
        </pc:spChg>
        <pc:picChg chg="add mod">
          <ac:chgData name="mgiguere83 Maély" userId="S::mgiguere83@scol.qc.ca::7b40146d-297c-4855-98c9-30cd4499507c" providerId="AD" clId="Web-{3AB7B31B-13B0-964F-6041-19026923DEC1}" dt="2023-10-04T21:52:15.409" v="498"/>
          <ac:picMkLst>
            <pc:docMk/>
            <pc:sldMk cId="1177756583" sldId="266"/>
            <ac:picMk id="4" creationId="{36F44110-ED00-EC1F-DF21-FA7175BB39E0}"/>
          </ac:picMkLst>
        </pc:picChg>
        <pc:picChg chg="add mod">
          <ac:chgData name="mgiguere83 Maély" userId="S::mgiguere83@scol.qc.ca::7b40146d-297c-4855-98c9-30cd4499507c" providerId="AD" clId="Web-{3AB7B31B-13B0-964F-6041-19026923DEC1}" dt="2023-10-04T21:52:24.425" v="499"/>
          <ac:picMkLst>
            <pc:docMk/>
            <pc:sldMk cId="1177756583" sldId="266"/>
            <ac:picMk id="5" creationId="{C5DD8F3D-253B-449B-5D33-80AB85F85835}"/>
          </ac:picMkLst>
        </pc:picChg>
      </pc:sldChg>
      <pc:sldChg chg="modSp new">
        <pc:chgData name="mgiguere83 Maély" userId="S::mgiguere83@scol.qc.ca::7b40146d-297c-4855-98c9-30cd4499507c" providerId="AD" clId="Web-{3AB7B31B-13B0-964F-6041-19026923DEC1}" dt="2023-10-04T22:43:40.206" v="511" actId="20577"/>
        <pc:sldMkLst>
          <pc:docMk/>
          <pc:sldMk cId="3228282586" sldId="267"/>
        </pc:sldMkLst>
        <pc:spChg chg="mod">
          <ac:chgData name="mgiguere83 Maély" userId="S::mgiguere83@scol.qc.ca::7b40146d-297c-4855-98c9-30cd4499507c" providerId="AD" clId="Web-{3AB7B31B-13B0-964F-6041-19026923DEC1}" dt="2023-10-04T22:31:52.366" v="508" actId="20577"/>
          <ac:spMkLst>
            <pc:docMk/>
            <pc:sldMk cId="3228282586" sldId="267"/>
            <ac:spMk id="2" creationId="{EF6B4DE4-950B-0240-1950-84998B5A3CF6}"/>
          </ac:spMkLst>
        </pc:spChg>
        <pc:spChg chg="mod">
          <ac:chgData name="mgiguere83 Maély" userId="S::mgiguere83@scol.qc.ca::7b40146d-297c-4855-98c9-30cd4499507c" providerId="AD" clId="Web-{3AB7B31B-13B0-964F-6041-19026923DEC1}" dt="2023-10-04T22:43:40.206" v="511" actId="20577"/>
          <ac:spMkLst>
            <pc:docMk/>
            <pc:sldMk cId="3228282586" sldId="267"/>
            <ac:spMk id="3" creationId="{FE8033C1-1D0C-9AE6-A977-F78CEDB5CE9B}"/>
          </ac:spMkLst>
        </pc:spChg>
      </pc:sldChg>
      <pc:sldMasterChg chg="del delSldLayout">
        <pc:chgData name="mgiguere83 Maély" userId="S::mgiguere83@scol.qc.ca::7b40146d-297c-4855-98c9-30cd4499507c" providerId="AD" clId="Web-{3AB7B31B-13B0-964F-6041-19026923DEC1}" dt="2023-10-02T21:44:18.870" v="60"/>
        <pc:sldMasterMkLst>
          <pc:docMk/>
          <pc:sldMasterMk cId="2460954070" sldId="2147483660"/>
        </pc:sldMasterMkLst>
        <pc:sldLayoutChg chg="del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mgiguere83 Maély" userId="S::mgiguere83@scol.qc.ca::7b40146d-297c-4855-98c9-30cd4499507c" providerId="AD" clId="Web-{3AB7B31B-13B0-964F-6041-19026923DEC1}" dt="2023-10-02T21:44:18.870" v="60"/>
        <pc:sldMasterMkLst>
          <pc:docMk/>
          <pc:sldMasterMk cId="169764118" sldId="2147483672"/>
        </pc:sldMasterMkLst>
        <pc:sldLayoutChg chg="add mod replId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169764118" sldId="2147483672"/>
            <pc:sldLayoutMk cId="1602258873" sldId="2147483673"/>
          </pc:sldLayoutMkLst>
        </pc:sldLayoutChg>
        <pc:sldLayoutChg chg="add mod replId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169764118" sldId="2147483672"/>
            <pc:sldLayoutMk cId="1954516268" sldId="2147483674"/>
          </pc:sldLayoutMkLst>
        </pc:sldLayoutChg>
        <pc:sldLayoutChg chg="add mod replId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169764118" sldId="2147483672"/>
            <pc:sldLayoutMk cId="560532598" sldId="2147483675"/>
          </pc:sldLayoutMkLst>
        </pc:sldLayoutChg>
        <pc:sldLayoutChg chg="add mod replId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169764118" sldId="2147483672"/>
            <pc:sldLayoutMk cId="341535787" sldId="2147483676"/>
          </pc:sldLayoutMkLst>
        </pc:sldLayoutChg>
        <pc:sldLayoutChg chg="add mod replId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169764118" sldId="2147483672"/>
            <pc:sldLayoutMk cId="362248654" sldId="2147483677"/>
          </pc:sldLayoutMkLst>
        </pc:sldLayoutChg>
        <pc:sldLayoutChg chg="add mod replId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169764118" sldId="2147483672"/>
            <pc:sldLayoutMk cId="503617987" sldId="2147483678"/>
          </pc:sldLayoutMkLst>
        </pc:sldLayoutChg>
        <pc:sldLayoutChg chg="add mod replId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169764118" sldId="2147483672"/>
            <pc:sldLayoutMk cId="3373040317" sldId="2147483679"/>
          </pc:sldLayoutMkLst>
        </pc:sldLayoutChg>
        <pc:sldLayoutChg chg="add mod replId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169764118" sldId="2147483672"/>
            <pc:sldLayoutMk cId="3386427478" sldId="2147483680"/>
          </pc:sldLayoutMkLst>
        </pc:sldLayoutChg>
        <pc:sldLayoutChg chg="add mod replId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169764118" sldId="2147483672"/>
            <pc:sldLayoutMk cId="2808120811" sldId="2147483681"/>
          </pc:sldLayoutMkLst>
        </pc:sldLayoutChg>
        <pc:sldLayoutChg chg="add mod replId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169764118" sldId="2147483672"/>
            <pc:sldLayoutMk cId="4105113300" sldId="2147483682"/>
          </pc:sldLayoutMkLst>
        </pc:sldLayoutChg>
        <pc:sldLayoutChg chg="add mod replId">
          <pc:chgData name="mgiguere83 Maély" userId="S::mgiguere83@scol.qc.ca::7b40146d-297c-4855-98c9-30cd4499507c" providerId="AD" clId="Web-{3AB7B31B-13B0-964F-6041-19026923DEC1}" dt="2023-10-02T21:44:18.870" v="60"/>
          <pc:sldLayoutMkLst>
            <pc:docMk/>
            <pc:sldMasterMk cId="169764118" sldId="2147483672"/>
            <pc:sldLayoutMk cId="1757733163" sldId="2147483683"/>
          </pc:sldLayoutMkLst>
        </pc:sldLayoutChg>
      </pc:sldMasterChg>
    </pc:docChg>
  </pc:docChgLst>
  <pc:docChgLst>
    <pc:chgData clId="Web-{B50B9DDA-783B-3092-75AF-F83B8A661D1E}"/>
    <pc:docChg chg="addSld">
      <pc:chgData name="" userId="" providerId="" clId="Web-{B50B9DDA-783B-3092-75AF-F83B8A661D1E}" dt="2023-10-09T23:35:17.017" v="0"/>
      <pc:docMkLst>
        <pc:docMk/>
      </pc:docMkLst>
      <pc:sldChg chg="new">
        <pc:chgData name="" userId="" providerId="" clId="Web-{B50B9DDA-783B-3092-75AF-F83B8A661D1E}" dt="2023-10-09T23:35:17.017" v="0"/>
        <pc:sldMkLst>
          <pc:docMk/>
          <pc:sldMk cId="4137596881" sldId="268"/>
        </pc:sldMkLst>
      </pc:sldChg>
    </pc:docChg>
  </pc:docChgLst>
  <pc:docChgLst>
    <pc:chgData name="mgiguere83 Maély" userId="S::mgiguere83@scol.qc.ca::7b40146d-297c-4855-98c9-30cd4499507c" providerId="AD" clId="Web-{36F66B16-F0DE-46A3-BCD4-333C48EC0AC2}"/>
    <pc:docChg chg="addSld modSld">
      <pc:chgData name="mgiguere83 Maély" userId="S::mgiguere83@scol.qc.ca::7b40146d-297c-4855-98c9-30cd4499507c" providerId="AD" clId="Web-{36F66B16-F0DE-46A3-BCD4-333C48EC0AC2}" dt="2023-09-29T13:52:10.033" v="413"/>
      <pc:docMkLst>
        <pc:docMk/>
      </pc:docMkLst>
      <pc:sldChg chg="addSp delSp modSp mod setBg addAnim delAnim setClrOvrMap">
        <pc:chgData name="mgiguere83 Maély" userId="S::mgiguere83@scol.qc.ca::7b40146d-297c-4855-98c9-30cd4499507c" providerId="AD" clId="Web-{36F66B16-F0DE-46A3-BCD4-333C48EC0AC2}" dt="2023-09-29T13:12:00.896" v="28" actId="14100"/>
        <pc:sldMkLst>
          <pc:docMk/>
          <pc:sldMk cId="109857222" sldId="256"/>
        </pc:sldMkLst>
        <pc:spChg chg="del mod">
          <ac:chgData name="mgiguere83 Maély" userId="S::mgiguere83@scol.qc.ca::7b40146d-297c-4855-98c9-30cd4499507c" providerId="AD" clId="Web-{36F66B16-F0DE-46A3-BCD4-333C48EC0AC2}" dt="2023-09-29T13:10:38.443" v="18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giguere83 Maély" userId="S::mgiguere83@scol.qc.ca::7b40146d-297c-4855-98c9-30cd4499507c" providerId="AD" clId="Web-{36F66B16-F0DE-46A3-BCD4-333C48EC0AC2}" dt="2023-09-29T13:10:32.474" v="17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mgiguere83 Maély" userId="S::mgiguere83@scol.qc.ca::7b40146d-297c-4855-98c9-30cd4499507c" providerId="AD" clId="Web-{36F66B16-F0DE-46A3-BCD4-333C48EC0AC2}" dt="2023-09-29T13:10:38.443" v="18"/>
          <ac:spMkLst>
            <pc:docMk/>
            <pc:sldMk cId="109857222" sldId="256"/>
            <ac:spMk id="6" creationId="{2886A486-6010-1B14-A51A-D73338582972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10:32.474" v="17"/>
          <ac:spMkLst>
            <pc:docMk/>
            <pc:sldMk cId="109857222" sldId="256"/>
            <ac:spMk id="9" creationId="{71B2258F-86CA-4D4D-8270-BC05FCDEBFB3}"/>
          </ac:spMkLst>
        </pc:spChg>
        <pc:picChg chg="add mod ord">
          <ac:chgData name="mgiguere83 Maély" userId="S::mgiguere83@scol.qc.ca::7b40146d-297c-4855-98c9-30cd4499507c" providerId="AD" clId="Web-{36F66B16-F0DE-46A3-BCD4-333C48EC0AC2}" dt="2023-09-29T13:12:00.896" v="28" actId="14100"/>
          <ac:picMkLst>
            <pc:docMk/>
            <pc:sldMk cId="109857222" sldId="256"/>
            <ac:picMk id="4" creationId="{D89F45DA-6B3F-B884-E86A-745C4F0915CF}"/>
          </ac:picMkLst>
        </pc:picChg>
      </pc:sldChg>
      <pc:sldChg chg="addSp delSp modSp new mod setBg addAnim">
        <pc:chgData name="mgiguere83 Maély" userId="S::mgiguere83@scol.qc.ca::7b40146d-297c-4855-98c9-30cd4499507c" providerId="AD" clId="Web-{36F66B16-F0DE-46A3-BCD4-333C48EC0AC2}" dt="2023-09-29T13:26:52.769" v="117" actId="20577"/>
        <pc:sldMkLst>
          <pc:docMk/>
          <pc:sldMk cId="534790675" sldId="257"/>
        </pc:sldMkLst>
        <pc:spChg chg="mod ord">
          <ac:chgData name="mgiguere83 Maély" userId="S::mgiguere83@scol.qc.ca::7b40146d-297c-4855-98c9-30cd4499507c" providerId="AD" clId="Web-{36F66B16-F0DE-46A3-BCD4-333C48EC0AC2}" dt="2023-09-29T13:26:17.426" v="114"/>
          <ac:spMkLst>
            <pc:docMk/>
            <pc:sldMk cId="534790675" sldId="257"/>
            <ac:spMk id="2" creationId="{03DA3CE9-442E-1404-9C91-EE42A1A7DF6A}"/>
          </ac:spMkLst>
        </pc:spChg>
        <pc:spChg chg="del">
          <ac:chgData name="mgiguere83 Maély" userId="S::mgiguere83@scol.qc.ca::7b40146d-297c-4855-98c9-30cd4499507c" providerId="AD" clId="Web-{36F66B16-F0DE-46A3-BCD4-333C48EC0AC2}" dt="2023-09-29T13:18:15.442" v="55"/>
          <ac:spMkLst>
            <pc:docMk/>
            <pc:sldMk cId="534790675" sldId="257"/>
            <ac:spMk id="3" creationId="{EBB7C610-BCDF-AA18-7B8A-4B33776613F8}"/>
          </ac:spMkLst>
        </pc:spChg>
        <pc:spChg chg="add del mod">
          <ac:chgData name="mgiguere83 Maély" userId="S::mgiguere83@scol.qc.ca::7b40146d-297c-4855-98c9-30cd4499507c" providerId="AD" clId="Web-{36F66B16-F0DE-46A3-BCD4-333C48EC0AC2}" dt="2023-09-29T13:18:56.348" v="64"/>
          <ac:spMkLst>
            <pc:docMk/>
            <pc:sldMk cId="534790675" sldId="257"/>
            <ac:spMk id="6" creationId="{B911CE92-22F5-1A6B-89E8-3FDDB97EE875}"/>
          </ac:spMkLst>
        </pc:spChg>
        <pc:spChg chg="add del mod">
          <ac:chgData name="mgiguere83 Maély" userId="S::mgiguere83@scol.qc.ca::7b40146d-297c-4855-98c9-30cd4499507c" providerId="AD" clId="Web-{36F66B16-F0DE-46A3-BCD4-333C48EC0AC2}" dt="2023-09-29T13:21:00.817" v="83"/>
          <ac:spMkLst>
            <pc:docMk/>
            <pc:sldMk cId="534790675" sldId="257"/>
            <ac:spMk id="8" creationId="{E74EFD3A-C98D-A217-8614-8CB7B6A3AE7E}"/>
          </ac:spMkLst>
        </pc:spChg>
        <pc:spChg chg="add del mod">
          <ac:chgData name="mgiguere83 Maély" userId="S::mgiguere83@scol.qc.ca::7b40146d-297c-4855-98c9-30cd4499507c" providerId="AD" clId="Web-{36F66B16-F0DE-46A3-BCD4-333C48EC0AC2}" dt="2023-09-29T13:23:38.520" v="87"/>
          <ac:spMkLst>
            <pc:docMk/>
            <pc:sldMk cId="534790675" sldId="257"/>
            <ac:spMk id="11" creationId="{B434AC8E-7CFA-1FBB-171B-F3DCBEBBF42E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25:52.863" v="109"/>
          <ac:spMkLst>
            <pc:docMk/>
            <pc:sldMk cId="534790675" sldId="257"/>
            <ac:spMk id="12" creationId="{3AFBC4B0-F882-D98E-1840-158DB95F6F02}"/>
          </ac:spMkLst>
        </pc:spChg>
        <pc:spChg chg="add mod">
          <ac:chgData name="mgiguere83 Maély" userId="S::mgiguere83@scol.qc.ca::7b40146d-297c-4855-98c9-30cd4499507c" providerId="AD" clId="Web-{36F66B16-F0DE-46A3-BCD4-333C48EC0AC2}" dt="2023-09-29T13:26:52.769" v="117" actId="20577"/>
          <ac:spMkLst>
            <pc:docMk/>
            <pc:sldMk cId="534790675" sldId="257"/>
            <ac:spMk id="13" creationId="{F2EC52C7-3C47-6878-B469-30BA7D81E5EC}"/>
          </ac:spMkLst>
        </pc:spChg>
        <pc:spChg chg="add">
          <ac:chgData name="mgiguere83 Maély" userId="S::mgiguere83@scol.qc.ca::7b40146d-297c-4855-98c9-30cd4499507c" providerId="AD" clId="Web-{36F66B16-F0DE-46A3-BCD4-333C48EC0AC2}" dt="2023-09-29T13:26:17.426" v="114"/>
          <ac:spMkLst>
            <pc:docMk/>
            <pc:sldMk cId="534790675" sldId="257"/>
            <ac:spMk id="18" creationId="{9AA72BD9-2C5A-4EDC-931F-5AA08EACA0F3}"/>
          </ac:spMkLst>
        </pc:spChg>
        <pc:spChg chg="add">
          <ac:chgData name="mgiguere83 Maély" userId="S::mgiguere83@scol.qc.ca::7b40146d-297c-4855-98c9-30cd4499507c" providerId="AD" clId="Web-{36F66B16-F0DE-46A3-BCD4-333C48EC0AC2}" dt="2023-09-29T13:26:17.426" v="114"/>
          <ac:spMkLst>
            <pc:docMk/>
            <pc:sldMk cId="534790675" sldId="257"/>
            <ac:spMk id="20" creationId="{DD3981AC-7B61-4947-BCF3-F7AA7FA385B9}"/>
          </ac:spMkLst>
        </pc:spChg>
        <pc:spChg chg="add">
          <ac:chgData name="mgiguere83 Maély" userId="S::mgiguere83@scol.qc.ca::7b40146d-297c-4855-98c9-30cd4499507c" providerId="AD" clId="Web-{36F66B16-F0DE-46A3-BCD4-333C48EC0AC2}" dt="2023-09-29T13:26:17.426" v="114"/>
          <ac:spMkLst>
            <pc:docMk/>
            <pc:sldMk cId="534790675" sldId="257"/>
            <ac:spMk id="22" creationId="{55D4142C-5077-457F-A6AD-3FECFDB39685}"/>
          </ac:spMkLst>
        </pc:spChg>
        <pc:spChg chg="add">
          <ac:chgData name="mgiguere83 Maély" userId="S::mgiguere83@scol.qc.ca::7b40146d-297c-4855-98c9-30cd4499507c" providerId="AD" clId="Web-{36F66B16-F0DE-46A3-BCD4-333C48EC0AC2}" dt="2023-09-29T13:26:17.426" v="114"/>
          <ac:spMkLst>
            <pc:docMk/>
            <pc:sldMk cId="534790675" sldId="257"/>
            <ac:spMk id="24" creationId="{7A5F0580-5EE9-419F-96EE-B6529EF6E7D0}"/>
          </ac:spMkLst>
        </pc:spChg>
        <pc:picChg chg="add del mod ord">
          <ac:chgData name="mgiguere83 Maély" userId="S::mgiguere83@scol.qc.ca::7b40146d-297c-4855-98c9-30cd4499507c" providerId="AD" clId="Web-{36F66B16-F0DE-46A3-BCD4-333C48EC0AC2}" dt="2023-09-29T13:18:54.114" v="63"/>
          <ac:picMkLst>
            <pc:docMk/>
            <pc:sldMk cId="534790675" sldId="257"/>
            <ac:picMk id="4" creationId="{ED902E1A-E318-FC21-BB5B-E1BA747D7AC8}"/>
          </ac:picMkLst>
        </pc:picChg>
        <pc:picChg chg="add del mod ord">
          <ac:chgData name="mgiguere83 Maély" userId="S::mgiguere83@scol.qc.ca::7b40146d-297c-4855-98c9-30cd4499507c" providerId="AD" clId="Web-{36F66B16-F0DE-46A3-BCD4-333C48EC0AC2}" dt="2023-09-29T13:26:17.426" v="114"/>
          <ac:picMkLst>
            <pc:docMk/>
            <pc:sldMk cId="534790675" sldId="257"/>
            <ac:picMk id="7" creationId="{6BD8FA15-C2D0-9A1F-83A7-442A873C6622}"/>
          </ac:picMkLst>
        </pc:picChg>
        <pc:picChg chg="add del mod">
          <ac:chgData name="mgiguere83 Maély" userId="S::mgiguere83@scol.qc.ca::7b40146d-297c-4855-98c9-30cd4499507c" providerId="AD" clId="Web-{36F66B16-F0DE-46A3-BCD4-333C48EC0AC2}" dt="2023-09-29T13:23:42.192" v="89"/>
          <ac:picMkLst>
            <pc:docMk/>
            <pc:sldMk cId="534790675" sldId="257"/>
            <ac:picMk id="9" creationId="{32347FEC-C3A6-0496-6EF2-E3852B92677C}"/>
          </ac:picMkLst>
        </pc:picChg>
      </pc:sldChg>
      <pc:sldChg chg="addSp delSp modSp new">
        <pc:chgData name="mgiguere83 Maély" userId="S::mgiguere83@scol.qc.ca::7b40146d-297c-4855-98c9-30cd4499507c" providerId="AD" clId="Web-{36F66B16-F0DE-46A3-BCD4-333C48EC0AC2}" dt="2023-09-29T13:43:49.158" v="349"/>
        <pc:sldMkLst>
          <pc:docMk/>
          <pc:sldMk cId="3953635416" sldId="258"/>
        </pc:sldMkLst>
        <pc:spChg chg="del">
          <ac:chgData name="mgiguere83 Maély" userId="S::mgiguere83@scol.qc.ca::7b40146d-297c-4855-98c9-30cd4499507c" providerId="AD" clId="Web-{36F66B16-F0DE-46A3-BCD4-333C48EC0AC2}" dt="2023-09-29T13:13:58.614" v="45"/>
          <ac:spMkLst>
            <pc:docMk/>
            <pc:sldMk cId="3953635416" sldId="258"/>
            <ac:spMk id="3" creationId="{25A29ADF-A7FD-2807-1ECA-2A6BB56FF4D6}"/>
          </ac:spMkLst>
        </pc:spChg>
        <pc:spChg chg="add mod">
          <ac:chgData name="mgiguere83 Maély" userId="S::mgiguere83@scol.qc.ca::7b40146d-297c-4855-98c9-30cd4499507c" providerId="AD" clId="Web-{36F66B16-F0DE-46A3-BCD4-333C48EC0AC2}" dt="2023-09-29T13:43:49.158" v="349"/>
          <ac:spMkLst>
            <pc:docMk/>
            <pc:sldMk cId="3953635416" sldId="258"/>
            <ac:spMk id="8" creationId="{FB767AF3-FA27-803A-A2C6-62D52114A4A8}"/>
          </ac:spMkLst>
        </pc:spChg>
        <pc:picChg chg="add del mod ord">
          <ac:chgData name="mgiguere83 Maély" userId="S::mgiguere83@scol.qc.ca::7b40146d-297c-4855-98c9-30cd4499507c" providerId="AD" clId="Web-{36F66B16-F0DE-46A3-BCD4-333C48EC0AC2}" dt="2023-09-29T13:43:49.158" v="349"/>
          <ac:picMkLst>
            <pc:docMk/>
            <pc:sldMk cId="3953635416" sldId="258"/>
            <ac:picMk id="4" creationId="{D1D91544-B93F-7E29-2DC0-21508C27FFF0}"/>
          </ac:picMkLst>
        </pc:picChg>
        <pc:picChg chg="add mod">
          <ac:chgData name="mgiguere83 Maély" userId="S::mgiguere83@scol.qc.ca::7b40146d-297c-4855-98c9-30cd4499507c" providerId="AD" clId="Web-{36F66B16-F0DE-46A3-BCD4-333C48EC0AC2}" dt="2023-09-29T13:15:56.161" v="51" actId="1076"/>
          <ac:picMkLst>
            <pc:docMk/>
            <pc:sldMk cId="3953635416" sldId="258"/>
            <ac:picMk id="5" creationId="{F69793DB-0F3E-0107-7B04-9B794F86D546}"/>
          </ac:picMkLst>
        </pc:picChg>
        <pc:picChg chg="add mod">
          <ac:chgData name="mgiguere83 Maély" userId="S::mgiguere83@scol.qc.ca::7b40146d-297c-4855-98c9-30cd4499507c" providerId="AD" clId="Web-{36F66B16-F0DE-46A3-BCD4-333C48EC0AC2}" dt="2023-09-29T13:17:15.817" v="54" actId="1076"/>
          <ac:picMkLst>
            <pc:docMk/>
            <pc:sldMk cId="3953635416" sldId="258"/>
            <ac:picMk id="6" creationId="{A6F2E009-72AA-FA94-C05B-3C7939EDCF54}"/>
          </ac:picMkLst>
        </pc:picChg>
      </pc:sldChg>
      <pc:sldChg chg="addSp delSp modSp new mod setBg">
        <pc:chgData name="mgiguere83 Maély" userId="S::mgiguere83@scol.qc.ca::7b40146d-297c-4855-98c9-30cd4499507c" providerId="AD" clId="Web-{36F66B16-F0DE-46A3-BCD4-333C48EC0AC2}" dt="2023-09-29T13:44:16.315" v="352" actId="20577"/>
        <pc:sldMkLst>
          <pc:docMk/>
          <pc:sldMk cId="413336264" sldId="259"/>
        </pc:sldMkLst>
        <pc:spChg chg="mod">
          <ac:chgData name="mgiguere83 Maély" userId="S::mgiguere83@scol.qc.ca::7b40146d-297c-4855-98c9-30cd4499507c" providerId="AD" clId="Web-{36F66B16-F0DE-46A3-BCD4-333C48EC0AC2}" dt="2023-09-29T13:42:59.752" v="338"/>
          <ac:spMkLst>
            <pc:docMk/>
            <pc:sldMk cId="413336264" sldId="259"/>
            <ac:spMk id="2" creationId="{DB6BC84D-2B07-798B-40F8-F7A6EC3A0FAD}"/>
          </ac:spMkLst>
        </pc:spChg>
        <pc:spChg chg="mod">
          <ac:chgData name="mgiguere83 Maély" userId="S::mgiguere83@scol.qc.ca::7b40146d-297c-4855-98c9-30cd4499507c" providerId="AD" clId="Web-{36F66B16-F0DE-46A3-BCD4-333C48EC0AC2}" dt="2023-09-29T13:44:16.315" v="352" actId="20577"/>
          <ac:spMkLst>
            <pc:docMk/>
            <pc:sldMk cId="413336264" sldId="259"/>
            <ac:spMk id="3" creationId="{B29DD534-AB0F-ADFD-0D94-6CCD016019BE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42:59.752" v="338"/>
          <ac:spMkLst>
            <pc:docMk/>
            <pc:sldMk cId="413336264" sldId="259"/>
            <ac:spMk id="9" creationId="{F13C74B1-5B17-4795-BED0-7140497B445A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42:59.752" v="338"/>
          <ac:spMkLst>
            <pc:docMk/>
            <pc:sldMk cId="413336264" sldId="259"/>
            <ac:spMk id="11" creationId="{D4974D33-8DC5-464E-8C6D-BE58F0669C17}"/>
          </ac:spMkLst>
        </pc:spChg>
        <pc:spChg chg="add">
          <ac:chgData name="mgiguere83 Maély" userId="S::mgiguere83@scol.qc.ca::7b40146d-297c-4855-98c9-30cd4499507c" providerId="AD" clId="Web-{36F66B16-F0DE-46A3-BCD4-333C48EC0AC2}" dt="2023-09-29T13:42:59.752" v="338"/>
          <ac:spMkLst>
            <pc:docMk/>
            <pc:sldMk cId="413336264" sldId="259"/>
            <ac:spMk id="16" creationId="{D009D6D5-DAC2-4A8B-A17A-E206B9012D09}"/>
          </ac:spMkLst>
        </pc:spChg>
        <pc:picChg chg="add mod">
          <ac:chgData name="mgiguere83 Maély" userId="S::mgiguere83@scol.qc.ca::7b40146d-297c-4855-98c9-30cd4499507c" providerId="AD" clId="Web-{36F66B16-F0DE-46A3-BCD4-333C48EC0AC2}" dt="2023-09-29T13:42:59.752" v="338"/>
          <ac:picMkLst>
            <pc:docMk/>
            <pc:sldMk cId="413336264" sldId="259"/>
            <ac:picMk id="4" creationId="{E283128E-EFCE-E32F-5C21-D531088A10BC}"/>
          </ac:picMkLst>
        </pc:picChg>
      </pc:sldChg>
      <pc:sldChg chg="addSp delSp modSp new mod setBg">
        <pc:chgData name="mgiguere83 Maély" userId="S::mgiguere83@scol.qc.ca::7b40146d-297c-4855-98c9-30cd4499507c" providerId="AD" clId="Web-{36F66B16-F0DE-46A3-BCD4-333C48EC0AC2}" dt="2023-09-29T13:52:10.033" v="413"/>
        <pc:sldMkLst>
          <pc:docMk/>
          <pc:sldMk cId="896188484" sldId="260"/>
        </pc:sldMkLst>
        <pc:spChg chg="mod">
          <ac:chgData name="mgiguere83 Maély" userId="S::mgiguere83@scol.qc.ca::7b40146d-297c-4855-98c9-30cd4499507c" providerId="AD" clId="Web-{36F66B16-F0DE-46A3-BCD4-333C48EC0AC2}" dt="2023-09-29T13:50:29.783" v="393" actId="1076"/>
          <ac:spMkLst>
            <pc:docMk/>
            <pc:sldMk cId="896188484" sldId="260"/>
            <ac:spMk id="2" creationId="{E9B0DE93-3B26-DB36-0B13-99FFBA51B612}"/>
          </ac:spMkLst>
        </pc:spChg>
        <pc:spChg chg="del mod">
          <ac:chgData name="mgiguere83 Maély" userId="S::mgiguere83@scol.qc.ca::7b40146d-297c-4855-98c9-30cd4499507c" providerId="AD" clId="Web-{36F66B16-F0DE-46A3-BCD4-333C48EC0AC2}" dt="2023-09-29T13:45:48.955" v="364"/>
          <ac:spMkLst>
            <pc:docMk/>
            <pc:sldMk cId="896188484" sldId="260"/>
            <ac:spMk id="3" creationId="{125A8C37-5B3A-4CB7-A3C6-A14FCDBCDC85}"/>
          </ac:spMkLst>
        </pc:spChg>
        <pc:spChg chg="add">
          <ac:chgData name="mgiguere83 Maély" userId="S::mgiguere83@scol.qc.ca::7b40146d-297c-4855-98c9-30cd4499507c" providerId="AD" clId="Web-{36F66B16-F0DE-46A3-BCD4-333C48EC0AC2}" dt="2023-09-29T13:47:53.705" v="374"/>
          <ac:spMkLst>
            <pc:docMk/>
            <pc:sldMk cId="896188484" sldId="260"/>
            <ac:spMk id="13" creationId="{F3060C83-F051-4F0E-ABAD-AA0DFC48B218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51:47.720" v="408"/>
          <ac:spMkLst>
            <pc:docMk/>
            <pc:sldMk cId="896188484" sldId="260"/>
            <ac:spMk id="14" creationId="{222A44CF-C8C4-B1DF-E2C9-C2511CE51E54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51:59.876" v="410"/>
          <ac:spMkLst>
            <pc:docMk/>
            <pc:sldMk cId="896188484" sldId="260"/>
            <ac:spMk id="15" creationId="{83C98ABE-055B-441F-B07E-44F97F083C39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51:47.720" v="407"/>
          <ac:spMkLst>
            <pc:docMk/>
            <pc:sldMk cId="896188484" sldId="260"/>
            <ac:spMk id="16" creationId="{3F1F5AD1-F05A-E0E8-76FE-54B5B665C6D8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51:57.001" v="409"/>
          <ac:spMkLst>
            <pc:docMk/>
            <pc:sldMk cId="896188484" sldId="260"/>
            <ac:spMk id="17" creationId="{29FDB030-9B49-4CED-8CCD-4D99382388AC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52:10.033" v="413"/>
          <ac:spMkLst>
            <pc:docMk/>
            <pc:sldMk cId="896188484" sldId="260"/>
            <ac:spMk id="18" creationId="{222A44CF-C8C4-B1DF-E2C9-C2511CE51E54}"/>
          </ac:spMkLst>
        </pc:spChg>
        <pc:spChg chg="add">
          <ac:chgData name="mgiguere83 Maély" userId="S::mgiguere83@scol.qc.ca::7b40146d-297c-4855-98c9-30cd4499507c" providerId="AD" clId="Web-{36F66B16-F0DE-46A3-BCD4-333C48EC0AC2}" dt="2023-09-29T13:47:53.705" v="374"/>
          <ac:spMkLst>
            <pc:docMk/>
            <pc:sldMk cId="896188484" sldId="260"/>
            <ac:spMk id="19" creationId="{3783CA14-24A1-485C-8B30-D6A5D87987AD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52:10.033" v="412"/>
          <ac:spMkLst>
            <pc:docMk/>
            <pc:sldMk cId="896188484" sldId="260"/>
            <ac:spMk id="20" creationId="{3F1F5AD1-F05A-E0E8-76FE-54B5B665C6D8}"/>
          </ac:spMkLst>
        </pc:spChg>
        <pc:spChg chg="add">
          <ac:chgData name="mgiguere83 Maély" userId="S::mgiguere83@scol.qc.ca::7b40146d-297c-4855-98c9-30cd4499507c" providerId="AD" clId="Web-{36F66B16-F0DE-46A3-BCD4-333C48EC0AC2}" dt="2023-09-29T13:47:53.705" v="374"/>
          <ac:spMkLst>
            <pc:docMk/>
            <pc:sldMk cId="896188484" sldId="260"/>
            <ac:spMk id="21" creationId="{9A97C86A-04D6-40F7-AE84-31AB43E6A846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50:58.767" v="401"/>
          <ac:spMkLst>
            <pc:docMk/>
            <pc:sldMk cId="896188484" sldId="260"/>
            <ac:spMk id="23" creationId="{FF9F2414-84E8-453E-B1F3-389FDE8192D9}"/>
          </ac:spMkLst>
        </pc:spChg>
        <pc:spChg chg="add del">
          <ac:chgData name="mgiguere83 Maély" userId="S::mgiguere83@scol.qc.ca::7b40146d-297c-4855-98c9-30cd4499507c" providerId="AD" clId="Web-{36F66B16-F0DE-46A3-BCD4-333C48EC0AC2}" dt="2023-09-29T13:50:58.767" v="400"/>
          <ac:spMkLst>
            <pc:docMk/>
            <pc:sldMk cId="896188484" sldId="260"/>
            <ac:spMk id="25" creationId="{3ECA69A1-7536-43AC-85EF-C7106179F5ED}"/>
          </ac:spMkLst>
        </pc:spChg>
        <pc:picChg chg="add mod ord">
          <ac:chgData name="mgiguere83 Maély" userId="S::mgiguere83@scol.qc.ca::7b40146d-297c-4855-98c9-30cd4499507c" providerId="AD" clId="Web-{36F66B16-F0DE-46A3-BCD4-333C48EC0AC2}" dt="2023-09-29T13:51:30.080" v="405" actId="1076"/>
          <ac:picMkLst>
            <pc:docMk/>
            <pc:sldMk cId="896188484" sldId="260"/>
            <ac:picMk id="4" creationId="{E4AB8CD5-6EC2-8F63-B5D7-C4E314BE4A44}"/>
          </ac:picMkLst>
        </pc:picChg>
        <pc:inkChg chg="add del">
          <ac:chgData name="mgiguere83 Maély" userId="S::mgiguere83@scol.qc.ca::7b40146d-297c-4855-98c9-30cd4499507c" providerId="AD" clId="Web-{36F66B16-F0DE-46A3-BCD4-333C48EC0AC2}" dt="2023-09-29T13:46:54.158" v="368"/>
          <ac:inkMkLst>
            <pc:docMk/>
            <pc:sldMk cId="896188484" sldId="260"/>
            <ac:inkMk id="5" creationId="{AE448ABA-F8A7-0593-9C7A-1112296CC992}"/>
          </ac:inkMkLst>
        </pc:inkChg>
        <pc:inkChg chg="add del">
          <ac:chgData name="mgiguere83 Maély" userId="S::mgiguere83@scol.qc.ca::7b40146d-297c-4855-98c9-30cd4499507c" providerId="AD" clId="Web-{36F66B16-F0DE-46A3-BCD4-333C48EC0AC2}" dt="2023-09-29T13:46:54.158" v="367"/>
          <ac:inkMkLst>
            <pc:docMk/>
            <pc:sldMk cId="896188484" sldId="260"/>
            <ac:inkMk id="6" creationId="{5AE72094-A629-AF21-0CCB-A3B931B9616A}"/>
          </ac:inkMkLst>
        </pc:inkChg>
        <pc:inkChg chg="add del">
          <ac:chgData name="mgiguere83 Maély" userId="S::mgiguere83@scol.qc.ca::7b40146d-297c-4855-98c9-30cd4499507c" providerId="AD" clId="Web-{36F66B16-F0DE-46A3-BCD4-333C48EC0AC2}" dt="2023-09-29T13:47:16.533" v="370"/>
          <ac:inkMkLst>
            <pc:docMk/>
            <pc:sldMk cId="896188484" sldId="260"/>
            <ac:inkMk id="7" creationId="{8F4514F5-C0D7-F674-418A-60E343F18518}"/>
          </ac:inkMkLst>
        </pc:inkChg>
        <pc:inkChg chg="add del mod">
          <ac:chgData name="mgiguere83 Maély" userId="S::mgiguere83@scol.qc.ca::7b40146d-297c-4855-98c9-30cd4499507c" providerId="AD" clId="Web-{36F66B16-F0DE-46A3-BCD4-333C48EC0AC2}" dt="2023-09-29T13:50:36.767" v="394"/>
          <ac:inkMkLst>
            <pc:docMk/>
            <pc:sldMk cId="896188484" sldId="260"/>
            <ac:inkMk id="8" creationId="{6A683232-D919-102A-00D4-9EDEEB45C94C}"/>
          </ac:inkMkLst>
        </pc:inkChg>
        <pc:inkChg chg="add del">
          <ac:chgData name="mgiguere83 Maély" userId="S::mgiguere83@scol.qc.ca::7b40146d-297c-4855-98c9-30cd4499507c" providerId="AD" clId="Web-{36F66B16-F0DE-46A3-BCD4-333C48EC0AC2}" dt="2023-09-29T13:47:29.283" v="373"/>
          <ac:inkMkLst>
            <pc:docMk/>
            <pc:sldMk cId="896188484" sldId="260"/>
            <ac:inkMk id="9" creationId="{F2564F68-CFF9-3FCF-6EDC-9596408B2495}"/>
          </ac:inkMkLst>
        </pc:inkChg>
        <pc:inkChg chg="add del mod">
          <ac:chgData name="mgiguere83 Maély" userId="S::mgiguere83@scol.qc.ca::7b40146d-297c-4855-98c9-30cd4499507c" providerId="AD" clId="Web-{36F66B16-F0DE-46A3-BCD4-333C48EC0AC2}" dt="2023-09-29T13:50:58.767" v="399"/>
          <ac:inkMkLst>
            <pc:docMk/>
            <pc:sldMk cId="896188484" sldId="260"/>
            <ac:inkMk id="10" creationId="{A72B6F2D-1ABF-8A7C-BF3B-E8D8A47BB7A2}"/>
          </ac:inkMkLst>
        </pc:inkChg>
        <pc:inkChg chg="add del mod">
          <ac:chgData name="mgiguere83 Maély" userId="S::mgiguere83@scol.qc.ca::7b40146d-297c-4855-98c9-30cd4499507c" providerId="AD" clId="Web-{36F66B16-F0DE-46A3-BCD4-333C48EC0AC2}" dt="2023-09-29T13:50:58.767" v="398"/>
          <ac:inkMkLst>
            <pc:docMk/>
            <pc:sldMk cId="896188484" sldId="260"/>
            <ac:inkMk id="11" creationId="{8389CFA2-6FEC-9D61-552C-FE0BD62C945E}"/>
          </ac:inkMkLst>
        </pc:inkChg>
        <pc:inkChg chg="add del mod">
          <ac:chgData name="mgiguere83 Maély" userId="S::mgiguere83@scol.qc.ca::7b40146d-297c-4855-98c9-30cd4499507c" providerId="AD" clId="Web-{36F66B16-F0DE-46A3-BCD4-333C48EC0AC2}" dt="2023-09-29T13:50:58.767" v="397"/>
          <ac:inkMkLst>
            <pc:docMk/>
            <pc:sldMk cId="896188484" sldId="260"/>
            <ac:inkMk id="12" creationId="{5EFEB2DC-1FD2-EBF1-B9C7-5C8CC22A2613}"/>
          </ac:inkMkLst>
        </pc:inkChg>
      </pc:sldChg>
    </pc:docChg>
  </pc:docChgLst>
  <pc:docChgLst>
    <pc:chgData name="mgiguere83 Maély" userId="S::mgiguere83@scol.qc.ca::7b40146d-297c-4855-98c9-30cd4499507c" providerId="AD" clId="Web-{9348AC0F-9F49-55D0-AC2D-4D414B2F1B96}"/>
    <pc:docChg chg="modSld">
      <pc:chgData name="mgiguere83 Maély" userId="S::mgiguere83@scol.qc.ca::7b40146d-297c-4855-98c9-30cd4499507c" providerId="AD" clId="Web-{9348AC0F-9F49-55D0-AC2D-4D414B2F1B96}" dt="2023-10-05T00:54:38.814" v="53" actId="14100"/>
      <pc:docMkLst>
        <pc:docMk/>
      </pc:docMkLst>
      <pc:sldChg chg="modSp">
        <pc:chgData name="mgiguere83 Maély" userId="S::mgiguere83@scol.qc.ca::7b40146d-297c-4855-98c9-30cd4499507c" providerId="AD" clId="Web-{9348AC0F-9F49-55D0-AC2D-4D414B2F1B96}" dt="2023-10-04T23:23:35.459" v="11" actId="20577"/>
        <pc:sldMkLst>
          <pc:docMk/>
          <pc:sldMk cId="1177756583" sldId="266"/>
        </pc:sldMkLst>
        <pc:spChg chg="mod">
          <ac:chgData name="mgiguere83 Maély" userId="S::mgiguere83@scol.qc.ca::7b40146d-297c-4855-98c9-30cd4499507c" providerId="AD" clId="Web-{9348AC0F-9F49-55D0-AC2D-4D414B2F1B96}" dt="2023-10-04T23:23:35.459" v="11" actId="20577"/>
          <ac:spMkLst>
            <pc:docMk/>
            <pc:sldMk cId="1177756583" sldId="266"/>
            <ac:spMk id="3" creationId="{98F45D57-A38E-AA78-6225-3F550ADA04A4}"/>
          </ac:spMkLst>
        </pc:spChg>
      </pc:sldChg>
      <pc:sldChg chg="addSp delSp modSp mod setBg addAnim delAnim">
        <pc:chgData name="mgiguere83 Maély" userId="S::mgiguere83@scol.qc.ca::7b40146d-297c-4855-98c9-30cd4499507c" providerId="AD" clId="Web-{9348AC0F-9F49-55D0-AC2D-4D414B2F1B96}" dt="2023-10-05T00:54:38.814" v="53" actId="14100"/>
        <pc:sldMkLst>
          <pc:docMk/>
          <pc:sldMk cId="3228282586" sldId="267"/>
        </pc:sldMkLst>
        <pc:spChg chg="mod">
          <ac:chgData name="mgiguere83 Maély" userId="S::mgiguere83@scol.qc.ca::7b40146d-297c-4855-98c9-30cd4499507c" providerId="AD" clId="Web-{9348AC0F-9F49-55D0-AC2D-4D414B2F1B96}" dt="2023-10-05T00:53:14.438" v="44"/>
          <ac:spMkLst>
            <pc:docMk/>
            <pc:sldMk cId="3228282586" sldId="267"/>
            <ac:spMk id="2" creationId="{EF6B4DE4-950B-0240-1950-84998B5A3CF6}"/>
          </ac:spMkLst>
        </pc:spChg>
        <pc:spChg chg="del mod">
          <ac:chgData name="mgiguere83 Maély" userId="S::mgiguere83@scol.qc.ca::7b40146d-297c-4855-98c9-30cd4499507c" providerId="AD" clId="Web-{9348AC0F-9F49-55D0-AC2D-4D414B2F1B96}" dt="2023-10-05T00:52:19.984" v="40"/>
          <ac:spMkLst>
            <pc:docMk/>
            <pc:sldMk cId="3228282586" sldId="267"/>
            <ac:spMk id="3" creationId="{FE8033C1-1D0C-9AE6-A977-F78CEDB5CE9B}"/>
          </ac:spMkLst>
        </pc:spChg>
        <pc:spChg chg="add del mod">
          <ac:chgData name="mgiguere83 Maély" userId="S::mgiguere83@scol.qc.ca::7b40146d-297c-4855-98c9-30cd4499507c" providerId="AD" clId="Web-{9348AC0F-9F49-55D0-AC2D-4D414B2F1B96}" dt="2023-10-05T00:53:14.438" v="44"/>
          <ac:spMkLst>
            <pc:docMk/>
            <pc:sldMk cId="3228282586" sldId="267"/>
            <ac:spMk id="6" creationId="{F1A2E78B-4F0A-3635-AC05-ABB583157B57}"/>
          </ac:spMkLst>
        </pc:spChg>
        <pc:spChg chg="add mod">
          <ac:chgData name="mgiguere83 Maély" userId="S::mgiguere83@scol.qc.ca::7b40146d-297c-4855-98c9-30cd4499507c" providerId="AD" clId="Web-{9348AC0F-9F49-55D0-AC2D-4D414B2F1B96}" dt="2023-10-05T00:53:43.392" v="46"/>
          <ac:spMkLst>
            <pc:docMk/>
            <pc:sldMk cId="3228282586" sldId="267"/>
            <ac:spMk id="9" creationId="{18941E08-BB75-C69D-9ADD-92CF2171E09C}"/>
          </ac:spMkLst>
        </pc:spChg>
        <pc:spChg chg="add">
          <ac:chgData name="mgiguere83 Maély" userId="S::mgiguere83@scol.qc.ca::7b40146d-297c-4855-98c9-30cd4499507c" providerId="AD" clId="Web-{9348AC0F-9F49-55D0-AC2D-4D414B2F1B96}" dt="2023-10-05T00:53:14.438" v="44"/>
          <ac:spMkLst>
            <pc:docMk/>
            <pc:sldMk cId="3228282586" sldId="267"/>
            <ac:spMk id="12" creationId="{C34C49FD-318D-49AE-BAC7-5634695CCE95}"/>
          </ac:spMkLst>
        </pc:spChg>
        <pc:spChg chg="add">
          <ac:chgData name="mgiguere83 Maély" userId="S::mgiguere83@scol.qc.ca::7b40146d-297c-4855-98c9-30cd4499507c" providerId="AD" clId="Web-{9348AC0F-9F49-55D0-AC2D-4D414B2F1B96}" dt="2023-10-05T00:53:14.438" v="44"/>
          <ac:spMkLst>
            <pc:docMk/>
            <pc:sldMk cId="3228282586" sldId="267"/>
            <ac:spMk id="18" creationId="{2AD021B0-C307-4067-887D-35DF45447604}"/>
          </ac:spMkLst>
        </pc:spChg>
        <pc:grpChg chg="add">
          <ac:chgData name="mgiguere83 Maély" userId="S::mgiguere83@scol.qc.ca::7b40146d-297c-4855-98c9-30cd4499507c" providerId="AD" clId="Web-{9348AC0F-9F49-55D0-AC2D-4D414B2F1B96}" dt="2023-10-05T00:53:14.438" v="44"/>
          <ac:grpSpMkLst>
            <pc:docMk/>
            <pc:sldMk cId="3228282586" sldId="267"/>
            <ac:grpSpMk id="14" creationId="{8444DC2E-9E72-4669-878E-AF93DF307708}"/>
          </ac:grpSpMkLst>
        </pc:grpChg>
        <pc:grpChg chg="add">
          <ac:chgData name="mgiguere83 Maély" userId="S::mgiguere83@scol.qc.ca::7b40146d-297c-4855-98c9-30cd4499507c" providerId="AD" clId="Web-{9348AC0F-9F49-55D0-AC2D-4D414B2F1B96}" dt="2023-10-05T00:53:14.438" v="44"/>
          <ac:grpSpMkLst>
            <pc:docMk/>
            <pc:sldMk cId="3228282586" sldId="267"/>
            <ac:grpSpMk id="20" creationId="{223CC9DA-C742-47CF-8965-06B4D836A54A}"/>
          </ac:grpSpMkLst>
        </pc:grpChg>
        <pc:picChg chg="add del mod">
          <ac:chgData name="mgiguere83 Maély" userId="S::mgiguere83@scol.qc.ca::7b40146d-297c-4855-98c9-30cd4499507c" providerId="AD" clId="Web-{9348AC0F-9F49-55D0-AC2D-4D414B2F1B96}" dt="2023-10-05T00:52:27.265" v="41"/>
          <ac:picMkLst>
            <pc:docMk/>
            <pc:sldMk cId="3228282586" sldId="267"/>
            <ac:picMk id="4" creationId="{9AC748BF-FD2D-5C8F-EDD0-5C74EF95327F}"/>
          </ac:picMkLst>
        </pc:picChg>
        <pc:picChg chg="add del mod">
          <ac:chgData name="mgiguere83 Maély" userId="S::mgiguere83@scol.qc.ca::7b40146d-297c-4855-98c9-30cd4499507c" providerId="AD" clId="Web-{9348AC0F-9F49-55D0-AC2D-4D414B2F1B96}" dt="2023-10-05T00:53:43.392" v="46"/>
          <ac:picMkLst>
            <pc:docMk/>
            <pc:sldMk cId="3228282586" sldId="267"/>
            <ac:picMk id="7" creationId="{6D5E4BC2-7933-D683-5C2F-E1FAEAFBFB5E}"/>
          </ac:picMkLst>
        </pc:picChg>
        <pc:picChg chg="add mod">
          <ac:chgData name="mgiguere83 Maély" userId="S::mgiguere83@scol.qc.ca::7b40146d-297c-4855-98c9-30cd4499507c" providerId="AD" clId="Web-{9348AC0F-9F49-55D0-AC2D-4D414B2F1B96}" dt="2023-10-05T00:54:38.814" v="53" actId="14100"/>
          <ac:picMkLst>
            <pc:docMk/>
            <pc:sldMk cId="3228282586" sldId="267"/>
            <ac:picMk id="10" creationId="{05365B3F-2FF1-D9D6-11C0-D7E367BF94EA}"/>
          </ac:picMkLst>
        </pc:picChg>
      </pc:sldChg>
    </pc:docChg>
  </pc:docChgLst>
  <pc:docChgLst>
    <pc:chgData name="mgiguere83 Maély" userId="S::mgiguere83@scol.qc.ca::7b40146d-297c-4855-98c9-30cd4499507c" providerId="AD" clId="Web-{B50B9DDA-783B-3092-75AF-F83B8A661D1E}"/>
    <pc:docChg chg="modSld">
      <pc:chgData name="mgiguere83 Maély" userId="S::mgiguere83@scol.qc.ca::7b40146d-297c-4855-98c9-30cd4499507c" providerId="AD" clId="Web-{B50B9DDA-783B-3092-75AF-F83B8A661D1E}" dt="2023-10-09T23:37:26.379" v="9" actId="20577"/>
      <pc:docMkLst>
        <pc:docMk/>
      </pc:docMkLst>
      <pc:sldChg chg="modSp">
        <pc:chgData name="mgiguere83 Maély" userId="S::mgiguere83@scol.qc.ca::7b40146d-297c-4855-98c9-30cd4499507c" providerId="AD" clId="Web-{B50B9DDA-783B-3092-75AF-F83B8A661D1E}" dt="2023-10-09T23:37:26.379" v="9" actId="20577"/>
        <pc:sldMkLst>
          <pc:docMk/>
          <pc:sldMk cId="4137596881" sldId="268"/>
        </pc:sldMkLst>
        <pc:spChg chg="mod">
          <ac:chgData name="mgiguere83 Maély" userId="S::mgiguere83@scol.qc.ca::7b40146d-297c-4855-98c9-30cd4499507c" providerId="AD" clId="Web-{B50B9DDA-783B-3092-75AF-F83B8A661D1E}" dt="2023-10-09T23:37:26.379" v="9" actId="20577"/>
          <ac:spMkLst>
            <pc:docMk/>
            <pc:sldMk cId="4137596881" sldId="268"/>
            <ac:spMk id="2" creationId="{9152E393-3762-6676-3925-E74CFA670B51}"/>
          </ac:spMkLst>
        </pc:spChg>
        <pc:spChg chg="mod">
          <ac:chgData name="mgiguere83 Maély" userId="S::mgiguere83@scol.qc.ca::7b40146d-297c-4855-98c9-30cd4499507c" providerId="AD" clId="Web-{B50B9DDA-783B-3092-75AF-F83B8A661D1E}" dt="2023-10-09T23:37:22.488" v="7" actId="20577"/>
          <ac:spMkLst>
            <pc:docMk/>
            <pc:sldMk cId="4137596881" sldId="268"/>
            <ac:spMk id="3" creationId="{14A60EA6-2D66-8394-76C7-DF6079A72D3F}"/>
          </ac:spMkLst>
        </pc:spChg>
      </pc:sldChg>
    </pc:docChg>
  </pc:docChgLst>
  <pc:docChgLst>
    <pc:chgData name="mgiguere83 Maély" userId="S::mgiguere83@scol.qc.ca::7b40146d-297c-4855-98c9-30cd4499507c" providerId="AD" clId="Web-{55667AC1-A1F2-4D51-822E-1ED6FC088763}"/>
    <pc:docChg chg="modSld">
      <pc:chgData name="mgiguere83 Maély" userId="S::mgiguere83@scol.qc.ca::7b40146d-297c-4855-98c9-30cd4499507c" providerId="AD" clId="Web-{55667AC1-A1F2-4D51-822E-1ED6FC088763}" dt="2023-10-13T12:55:06.282" v="0" actId="20577"/>
      <pc:docMkLst>
        <pc:docMk/>
      </pc:docMkLst>
      <pc:sldChg chg="modSp">
        <pc:chgData name="mgiguere83 Maély" userId="S::mgiguere83@scol.qc.ca::7b40146d-297c-4855-98c9-30cd4499507c" providerId="AD" clId="Web-{55667AC1-A1F2-4D51-822E-1ED6FC088763}" dt="2023-10-13T12:55:06.282" v="0" actId="20577"/>
        <pc:sldMkLst>
          <pc:docMk/>
          <pc:sldMk cId="4137596881" sldId="268"/>
        </pc:sldMkLst>
        <pc:spChg chg="mod">
          <ac:chgData name="mgiguere83 Maély" userId="S::mgiguere83@scol.qc.ca::7b40146d-297c-4855-98c9-30cd4499507c" providerId="AD" clId="Web-{55667AC1-A1F2-4D51-822E-1ED6FC088763}" dt="2023-10-13T12:55:06.282" v="0" actId="20577"/>
          <ac:spMkLst>
            <pc:docMk/>
            <pc:sldMk cId="4137596881" sldId="268"/>
            <ac:spMk id="3" creationId="{14A60EA6-2D66-8394-76C7-DF6079A72D3F}"/>
          </ac:spMkLst>
        </pc:spChg>
      </pc:sldChg>
    </pc:docChg>
  </pc:docChgLst>
  <pc:docChgLst>
    <pc:chgData name="mgiguere83 Maély" userId="S::mgiguere83@scol.qc.ca::7b40146d-297c-4855-98c9-30cd4499507c" providerId="AD" clId="Web-{B2F0E2C5-9929-4364-9DD5-1F4CD699B864}"/>
    <pc:docChg chg="modSld">
      <pc:chgData name="mgiguere83 Maély" userId="S::mgiguere83@scol.qc.ca::7b40146d-297c-4855-98c9-30cd4499507c" providerId="AD" clId="Web-{B2F0E2C5-9929-4364-9DD5-1F4CD699B864}" dt="2023-10-05T12:54:59.384" v="0"/>
      <pc:docMkLst>
        <pc:docMk/>
      </pc:docMkLst>
      <pc:sldChg chg="delSp">
        <pc:chgData name="mgiguere83 Maély" userId="S::mgiguere83@scol.qc.ca::7b40146d-297c-4855-98c9-30cd4499507c" providerId="AD" clId="Web-{B2F0E2C5-9929-4364-9DD5-1F4CD699B864}" dt="2023-10-05T12:54:59.384" v="0"/>
        <pc:sldMkLst>
          <pc:docMk/>
          <pc:sldMk cId="896188484" sldId="260"/>
        </pc:sldMkLst>
        <pc:spChg chg="del">
          <ac:chgData name="mgiguere83 Maély" userId="S::mgiguere83@scol.qc.ca::7b40146d-297c-4855-98c9-30cd4499507c" providerId="AD" clId="Web-{B2F0E2C5-9929-4364-9DD5-1F4CD699B864}" dt="2023-10-05T12:54:59.384" v="0"/>
          <ac:spMkLst>
            <pc:docMk/>
            <pc:sldMk cId="896188484" sldId="260"/>
            <ac:spMk id="4" creationId="{A8B7353C-8182-61E1-2399-C624EED0260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96D4A-8890-450A-A51C-FE505CF47EC2}" type="datetimeFigureOut">
              <a:t>13/10/2023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CF657-E57D-4929-A76E-410DE6C0928B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8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CF657-E57D-4929-A76E-410DE6C0928B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8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58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1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73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51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3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35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4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1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4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2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2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4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791181-187A-E9C6-0B2F-F419910DF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27" y="-670654"/>
            <a:ext cx="12217878" cy="855873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886A486-6010-1B14-A51A-D73338582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9736" y="-991108"/>
            <a:ext cx="9144000" cy="2387600"/>
          </a:xfrm>
        </p:spPr>
        <p:txBody>
          <a:bodyPr/>
          <a:lstStyle/>
          <a:p>
            <a:r>
              <a:rPr lang="en-US" dirty="0" err="1">
                <a:ea typeface="Calibri Light"/>
                <a:cs typeface="Calibri Light"/>
              </a:rPr>
              <a:t>Polytopia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54E36-4D8E-5E0B-B509-8F016BDD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45D57-A38E-AA78-6225-3F550ADA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We can play that on a cell</a:t>
            </a:r>
            <a:endParaRPr lang="en-US" dirty="0"/>
          </a:p>
        </p:txBody>
      </p:sp>
      <p:pic>
        <p:nvPicPr>
          <p:cNvPr id="4" name="Picture 3" descr="A cell phone on a surface&#10;&#10;Description automatically generated">
            <a:extLst>
              <a:ext uri="{FF2B5EF4-FFF2-40B4-BE49-F238E27FC236}">
                <a16:creationId xmlns:a16="http://schemas.microsoft.com/office/drawing/2014/main" id="{36F44110-ED00-EC1F-DF21-FA7175BB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57809"/>
            <a:ext cx="2743200" cy="1542383"/>
          </a:xfrm>
          <a:prstGeom prst="rect">
            <a:avLst/>
          </a:prstGeom>
        </p:spPr>
      </p:pic>
      <p:pic>
        <p:nvPicPr>
          <p:cNvPr id="5" name="Picture 4" descr="A cell phone on a surface&#10;&#10;Description automatically generated">
            <a:extLst>
              <a:ext uri="{FF2B5EF4-FFF2-40B4-BE49-F238E27FC236}">
                <a16:creationId xmlns:a16="http://schemas.microsoft.com/office/drawing/2014/main" id="{C5DD8F3D-253B-449B-5D33-80AB85F85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57809"/>
            <a:ext cx="2743200" cy="15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56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2E393-3762-6676-3925-E74CFA67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opinion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60EA6-2D66-8394-76C7-DF6079A72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In my opinion, </a:t>
            </a:r>
            <a:r>
              <a:rPr lang="en-US" sz="2000" dirty="0" err="1">
                <a:cs typeface="Calibri"/>
              </a:rPr>
              <a:t>Polytopia</a:t>
            </a:r>
            <a:r>
              <a:rPr lang="en-US" sz="2000" dirty="0">
                <a:cs typeface="Calibri"/>
              </a:rPr>
              <a:t> is a game of strategy. To win the game, we must eliminate all the tribes. We need to choose how many tribes will play. It is a game where all tribes are adversaries. I like that I can play with my friends if they are there. In this game we should do alliance with other teams. I understand that when we break an alliance every soldiers that are in the city’s square dies and our other soldiers can’t move this turn. I find the fact that I may choose the number of tribes very interesting. I noticed that we can trick the number of robots by going to the multiplayer section. I must admit it make the game </a:t>
            </a:r>
            <a:r>
              <a:rPr lang="en-US" sz="2000">
                <a:cs typeface="Calibri"/>
              </a:rPr>
              <a:t>longer.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596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4C49FD-318D-49AE-BAC7-5634695CC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44DC2E-9E72-4669-878E-AF93DF307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56A799-9BBA-4BC7-8D47-C6251FDDF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EA9C1F-2B28-4DEA-8EF8-4D0A06E28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AD021B0-C307-4067-887D-35DF45447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864" y="549275"/>
            <a:ext cx="11088686" cy="57579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B4DE4-950B-0240-1950-84998B5A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112840"/>
            <a:ext cx="4716463" cy="2311844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Start the game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3CC9DA-C742-47CF-8965-06B4D836A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83337" y="549273"/>
            <a:ext cx="5257537" cy="5757924"/>
            <a:chOff x="4656138" y="0"/>
            <a:chExt cx="6983409" cy="630872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7219E4-2868-4D53-9258-78813DDFD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2794" cy="6308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7272C0A-7EBF-4D41-9851-D1B8A23DF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4AD8EFA-1927-489C-803F-6F7684B61D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941E08-BB75-C69D-9ADD-92CF2171E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loytopia">
            <a:hlinkClick r:id="" action="ppaction://media"/>
            <a:extLst>
              <a:ext uri="{FF2B5EF4-FFF2-40B4-BE49-F238E27FC236}">
                <a16:creationId xmlns:a16="http://schemas.microsoft.com/office/drawing/2014/main" id="{05365B3F-2FF1-D9D6-11C0-D7E367BF94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2851" y="3595"/>
            <a:ext cx="3052674" cy="685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7D437FC3-8E79-6E69-4204-797E311DD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247" y="85966"/>
            <a:ext cx="2963241" cy="6536695"/>
          </a:xfrm>
        </p:spPr>
      </p:pic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B8A2845-EB0B-EF9C-C72C-2D8FCEB56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" y="262275"/>
            <a:ext cx="2888882" cy="6530195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FE60B569-A736-5792-9C13-DE1669CCF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301" y="782129"/>
            <a:ext cx="2741849" cy="6113252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EA0666CB-9C3C-1943-6829-D6C609CD1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320" y="91261"/>
            <a:ext cx="3029193" cy="6501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AE3823-36D0-D36B-B192-5D1327C5C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a typeface="+mj-lt"/>
                <a:cs typeface="+mj-lt"/>
              </a:rPr>
              <a:t>The goal of the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48508-289A-FB35-350A-19CBADE92CDC}"/>
              </a:ext>
            </a:extLst>
          </p:cNvPr>
          <p:cNvSpPr txBox="1"/>
          <p:nvPr/>
        </p:nvSpPr>
        <p:spPr>
          <a:xfrm>
            <a:off x="842513" y="1647645"/>
            <a:ext cx="2743200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/>
              <a:t>Eliminate all tribes</a:t>
            </a:r>
            <a:r>
              <a:rPr lang="en-US" sz="1700" dirty="0">
                <a:ea typeface="Calibri"/>
                <a:cs typeface="Calibri"/>
              </a:rPr>
              <a:t>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30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C84D-2B07-798B-40F8-F7A6EC3A0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ea typeface="Calibri Light"/>
                <a:cs typeface="Calibri Light"/>
              </a:rPr>
              <a:t>T</a:t>
            </a:r>
            <a:r>
              <a:rPr lang="en-US" b="1" dirty="0">
                <a:latin typeface="Times New Roman"/>
                <a:ea typeface="Calibri"/>
                <a:cs typeface="Calibri"/>
              </a:rPr>
              <a:t>ribes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DD534-AB0F-ADFD-0D94-6CCD01601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99410"/>
            <a:ext cx="5439130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ea typeface="Calibri"/>
                <a:cs typeface="Calibri"/>
              </a:rPr>
              <a:t>When we start a game, we can choose a tribe</a:t>
            </a:r>
          </a:p>
          <a:p>
            <a:pPr marL="0" indent="0" algn="ctr">
              <a:buNone/>
            </a:pPr>
            <a:r>
              <a:rPr lang="en-US" sz="2000" dirty="0">
                <a:ea typeface="Calibri"/>
                <a:cs typeface="Calibri"/>
              </a:rPr>
              <a:t>Every tribe starts with a capacity </a:t>
            </a:r>
          </a:p>
          <a:p>
            <a:pPr marL="0" indent="0" algn="ctr">
              <a:buNone/>
            </a:pP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Calibri"/>
                <a:cs typeface="Calibri"/>
              </a:rPr>
              <a:t>The </a:t>
            </a:r>
            <a:r>
              <a:rPr lang="en-US" sz="2000" dirty="0" err="1">
                <a:ea typeface="Calibri"/>
                <a:cs typeface="Calibri"/>
              </a:rPr>
              <a:t>Oumaji</a:t>
            </a:r>
            <a:r>
              <a:rPr lang="en-US" sz="2000" dirty="0">
                <a:ea typeface="Calibri"/>
                <a:cs typeface="Calibri"/>
              </a:rPr>
              <a:t> tribe starts with capacity of riding</a:t>
            </a:r>
          </a:p>
          <a:p>
            <a:r>
              <a:rPr lang="en-US" sz="2000" dirty="0">
                <a:ea typeface="Calibri"/>
                <a:cs typeface="Calibri"/>
              </a:rPr>
              <a:t>The Bardur's capacity is hunting</a:t>
            </a:r>
          </a:p>
          <a:p>
            <a:r>
              <a:rPr lang="en-US" sz="2000" dirty="0">
                <a:ea typeface="Calibri"/>
                <a:cs typeface="Calibri"/>
              </a:rPr>
              <a:t>The Xin-xi's capacity is climbing</a:t>
            </a:r>
          </a:p>
          <a:p>
            <a:r>
              <a:rPr lang="en-US" sz="2000" dirty="0">
                <a:ea typeface="Calibri"/>
                <a:cs typeface="Calibri"/>
              </a:rPr>
              <a:t>The </a:t>
            </a:r>
            <a:r>
              <a:rPr lang="en-US" sz="2000" dirty="0" err="1">
                <a:ea typeface="Calibri"/>
                <a:cs typeface="Calibri"/>
              </a:rPr>
              <a:t>Imperius</a:t>
            </a:r>
            <a:r>
              <a:rPr lang="en-US" sz="2000" dirty="0">
                <a:ea typeface="Calibri"/>
                <a:cs typeface="Calibri"/>
              </a:rPr>
              <a:t>' capacity is organization</a:t>
            </a:r>
          </a:p>
          <a:p>
            <a:r>
              <a:rPr lang="en-US" sz="2000" dirty="0">
                <a:ea typeface="Calibri"/>
                <a:cs typeface="Calibri"/>
              </a:rPr>
              <a:t>Etc.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E283128E-EFCE-E32F-5C21-D531088A10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8" r="2293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3FEEC8CC-27CF-4A8D-DC88-310BA83C1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042" y="4267673"/>
            <a:ext cx="2743200" cy="2549597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632A129E-29B9-C345-4324-90EA2CAB9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739" y="4250919"/>
            <a:ext cx="2743200" cy="2611861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F161D653-A0BF-D8BC-64CA-52FFB3745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4551" y="4351015"/>
            <a:ext cx="2743200" cy="2469178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7AA9E995-5C45-84F7-AA59-B3DBC5B83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343" y="4276490"/>
            <a:ext cx="2743200" cy="25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98AE-C40B-9362-D0A1-5873825B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Money</a:t>
            </a:r>
          </a:p>
        </p:txBody>
      </p:sp>
      <p:pic>
        <p:nvPicPr>
          <p:cNvPr id="4" name="Content Placeholder 3" descr="A group of stars on a black background&#10;&#10;Description automatically generated">
            <a:extLst>
              <a:ext uri="{FF2B5EF4-FFF2-40B4-BE49-F238E27FC236}">
                <a16:creationId xmlns:a16="http://schemas.microsoft.com/office/drawing/2014/main" id="{AE7269E8-6CAC-A9B2-0CDE-C2D47DD78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4142" y="2013625"/>
            <a:ext cx="4047226" cy="4047226"/>
          </a:xfrm>
        </p:spPr>
      </p:pic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A39037B-34E4-173E-3812-FB1BDC89B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848" y="77638"/>
            <a:ext cx="4467133" cy="99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6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B3CF98A4-2816-11C3-8E24-D91008F67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950" y="555625"/>
            <a:ext cx="1946275" cy="4629150"/>
          </a:xfrm>
        </p:spPr>
      </p:pic>
      <p:pic>
        <p:nvPicPr>
          <p:cNvPr id="3" name="Picture 2" descr="A screenshot of a game&#10;&#10;Description automatically generated">
            <a:extLst>
              <a:ext uri="{FF2B5EF4-FFF2-40B4-BE49-F238E27FC236}">
                <a16:creationId xmlns:a16="http://schemas.microsoft.com/office/drawing/2014/main" id="{86282440-0C0C-5FCA-0847-50E039009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5" y="555625"/>
            <a:ext cx="4629150" cy="4629150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1660964D-97C7-089C-ADEA-1355FD787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737" y="843172"/>
            <a:ext cx="2014538" cy="462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B0DE93-3B26-DB36-0B13-99FFBA51B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Capacity</a:t>
            </a:r>
          </a:p>
        </p:txBody>
      </p:sp>
    </p:spTree>
    <p:extLst>
      <p:ext uri="{BB962C8B-B14F-4D97-AF65-F5344CB8AC3E}">
        <p14:creationId xmlns:p14="http://schemas.microsoft.com/office/powerpoint/2010/main" val="896188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F785F1-B3B9-2560-D4F4-584CFAD5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ea typeface="Calibri Light"/>
                <a:cs typeface="Calibri Light"/>
              </a:rPr>
              <a:t>Capacity</a:t>
            </a:r>
          </a:p>
        </p:txBody>
      </p:sp>
      <p:pic>
        <p:nvPicPr>
          <p:cNvPr id="4" name="Content Placeholder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DD107EEB-D8A0-5367-7167-10530DFA9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77" y="1297593"/>
            <a:ext cx="2469954" cy="5553289"/>
          </a:xfrm>
        </p:spPr>
      </p:pic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0B5D974C-4715-EBA1-1D53-4A58BFFC1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900" y="1278374"/>
            <a:ext cx="2473533" cy="5498824"/>
          </a:xfrm>
          <a:prstGeom prst="rect">
            <a:avLst/>
          </a:prstGeom>
        </p:spPr>
      </p:pic>
      <p:pic>
        <p:nvPicPr>
          <p:cNvPr id="6" name="Picture 5" descr="A screenshot of a game&#10;&#10;Description automatically generated">
            <a:extLst>
              <a:ext uri="{FF2B5EF4-FFF2-40B4-BE49-F238E27FC236}">
                <a16:creationId xmlns:a16="http://schemas.microsoft.com/office/drawing/2014/main" id="{F317A1EB-ADC0-A63D-A419-A3F3F7973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566" y="1235241"/>
            <a:ext cx="2214742" cy="4909353"/>
          </a:xfrm>
          <a:prstGeom prst="rect">
            <a:avLst/>
          </a:prstGeom>
        </p:spPr>
      </p:pic>
      <p:pic>
        <p:nvPicPr>
          <p:cNvPr id="8" name="Picture 7" descr="A screenshot of a game&#10;&#10;Description automatically generated">
            <a:extLst>
              <a:ext uri="{FF2B5EF4-FFF2-40B4-BE49-F238E27FC236}">
                <a16:creationId xmlns:a16="http://schemas.microsoft.com/office/drawing/2014/main" id="{2BC0BA38-911F-863B-1548-89749837C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198" y="1407770"/>
            <a:ext cx="2257874" cy="5009994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7DDEDDFE-130F-226B-CF06-83F5C0E41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8514" y="1537166"/>
            <a:ext cx="2243496" cy="4981239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DF18E3D-554C-0B51-E0CD-17B4B1E08415}"/>
              </a:ext>
            </a:extLst>
          </p:cNvPr>
          <p:cNvSpPr/>
          <p:nvPr/>
        </p:nvSpPr>
        <p:spPr>
          <a:xfrm>
            <a:off x="1012687" y="1012116"/>
            <a:ext cx="357618" cy="35761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4088">
              <a:spcAft>
                <a:spcPts val="600"/>
              </a:spcAft>
            </a:pPr>
            <a:r>
              <a:rPr lang="en-US" sz="1386" kern="1200">
                <a:solidFill>
                  <a:schemeClr val="lt1"/>
                </a:solidFill>
                <a:latin typeface="+mn-lt"/>
                <a:ea typeface="+mn-ea"/>
                <a:cs typeface="Calibri"/>
              </a:rPr>
              <a:t>1</a:t>
            </a:r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CB95C867-84CE-C20E-E5A8-6DBBFB651890}"/>
              </a:ext>
            </a:extLst>
          </p:cNvPr>
          <p:cNvSpPr/>
          <p:nvPr/>
        </p:nvSpPr>
        <p:spPr>
          <a:xfrm>
            <a:off x="3495785" y="1096809"/>
            <a:ext cx="357618" cy="35761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04088">
              <a:spcAft>
                <a:spcPts val="600"/>
              </a:spcAft>
            </a:pPr>
            <a:r>
              <a:rPr lang="en-US" sz="1386" kern="1200" dirty="0">
                <a:solidFill>
                  <a:schemeClr val="lt1"/>
                </a:solidFill>
                <a:latin typeface="+mn-lt"/>
                <a:ea typeface="+mn-ea"/>
                <a:cs typeface="Calibri"/>
              </a:rPr>
              <a:t>2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73D8221E-6450-0F61-F2F8-1F0DD5D11B60}"/>
              </a:ext>
            </a:extLst>
          </p:cNvPr>
          <p:cNvSpPr/>
          <p:nvPr/>
        </p:nvSpPr>
        <p:spPr>
          <a:xfrm>
            <a:off x="6023646" y="1053616"/>
            <a:ext cx="357618" cy="35761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04088">
              <a:spcAft>
                <a:spcPts val="600"/>
              </a:spcAft>
            </a:pPr>
            <a:r>
              <a:rPr lang="en-US" sz="1386" kern="1200">
                <a:solidFill>
                  <a:schemeClr val="lt1"/>
                </a:solidFill>
                <a:latin typeface="+mn-lt"/>
                <a:ea typeface="+mn-ea"/>
                <a:cs typeface="Calibri"/>
              </a:rPr>
              <a:t>3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A31A9974-057D-C044-F757-0EED186790F4}"/>
              </a:ext>
            </a:extLst>
          </p:cNvPr>
          <p:cNvSpPr/>
          <p:nvPr/>
        </p:nvSpPr>
        <p:spPr>
          <a:xfrm>
            <a:off x="8019668" y="1183073"/>
            <a:ext cx="357618" cy="35761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04088">
              <a:spcAft>
                <a:spcPts val="600"/>
              </a:spcAft>
            </a:pPr>
            <a:r>
              <a:rPr lang="en-US" sz="1386" kern="1200">
                <a:solidFill>
                  <a:schemeClr val="lt1"/>
                </a:solidFill>
                <a:latin typeface="+mn-lt"/>
                <a:ea typeface="+mn-ea"/>
                <a:cs typeface="Calibri"/>
              </a:rPr>
              <a:t>4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3FD4B0F9-1BD0-D2D7-790F-A49B6E78E7B3}"/>
              </a:ext>
            </a:extLst>
          </p:cNvPr>
          <p:cNvSpPr/>
          <p:nvPr/>
        </p:nvSpPr>
        <p:spPr>
          <a:xfrm>
            <a:off x="10441627" y="1183073"/>
            <a:ext cx="357618" cy="35761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04088">
              <a:spcAft>
                <a:spcPts val="600"/>
              </a:spcAft>
            </a:pPr>
            <a:r>
              <a:rPr lang="en-US" sz="1386" kern="1200" dirty="0">
                <a:solidFill>
                  <a:schemeClr val="lt1"/>
                </a:solidFill>
                <a:latin typeface="+mn-lt"/>
                <a:ea typeface="+mn-ea"/>
                <a:cs typeface="Calibri"/>
              </a:rPr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83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39B6F61-A677-4D4F-89F9-08056398C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88515C-FF0C-5D5A-52A9-3909B27A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69448"/>
            <a:ext cx="7202485" cy="1087890"/>
          </a:xfrm>
        </p:spPr>
        <p:txBody>
          <a:bodyPr anchor="t">
            <a:normAutofit/>
          </a:bodyPr>
          <a:lstStyle/>
          <a:p>
            <a:r>
              <a:rPr lang="en-US" sz="5400" dirty="0">
                <a:ea typeface="+mj-lt"/>
                <a:cs typeface="+mj-lt"/>
              </a:rPr>
              <a:t>Strategy</a:t>
            </a:r>
            <a:endParaRPr lang="en-US" dirty="0" err="1"/>
          </a:p>
        </p:txBody>
      </p:sp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5FECCDF0-CC22-BA98-9F30-EB68D0DEF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5" r="4976" b="-3"/>
          <a:stretch/>
        </p:blipFill>
        <p:spPr>
          <a:xfrm>
            <a:off x="549282" y="2133600"/>
            <a:ext cx="1665941" cy="417292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7A801D0-3316-71AE-8250-2A9809DEA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8816" y="2059200"/>
            <a:ext cx="3313114" cy="3783015"/>
          </a:xfrm>
        </p:spPr>
        <p:txBody>
          <a:bodyPr anchor="t">
            <a:normAutofit/>
          </a:bodyPr>
          <a:lstStyle/>
          <a:p>
            <a:r>
              <a:rPr lang="en" sz="2200" dirty="0">
                <a:solidFill>
                  <a:schemeClr val="tx1">
                    <a:alpha val="60000"/>
                  </a:schemeClr>
                </a:solidFill>
                <a:ea typeface="Calibri"/>
                <a:cs typeface="Calibri"/>
              </a:rPr>
              <a:t>make an alliance with another tribe until only one remains</a:t>
            </a:r>
            <a:endParaRPr lang="en-US" sz="2200" dirty="0">
              <a:solidFill>
                <a:schemeClr val="tx1">
                  <a:alpha val="60000"/>
                </a:schemeClr>
              </a:solidFill>
              <a:ea typeface="Calibri"/>
              <a:cs typeface="Calibri"/>
            </a:endParaRPr>
          </a:p>
          <a:p>
            <a:endParaRPr lang="en-US" sz="2000" dirty="0">
              <a:solidFill>
                <a:schemeClr val="tx1">
                  <a:alpha val="6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7" name="Content Placeholder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C0989C99-3B16-758E-6977-E8A4FDB24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226"/>
          <a:stretch/>
        </p:blipFill>
        <p:spPr>
          <a:xfrm>
            <a:off x="2395037" y="2133600"/>
            <a:ext cx="1666800" cy="41724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14415E5A-741D-053F-1E50-01FF4AB7A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8" r="8988"/>
          <a:stretch/>
        </p:blipFill>
        <p:spPr>
          <a:xfrm>
            <a:off x="4241654" y="2133600"/>
            <a:ext cx="1666800" cy="41724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116B3968-BF45-DFD3-86DE-FA6645A859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3" r="10413"/>
          <a:stretch/>
        </p:blipFill>
        <p:spPr>
          <a:xfrm>
            <a:off x="6088267" y="2133600"/>
            <a:ext cx="1666800" cy="41724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031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Grand écran</PresentationFormat>
  <Paragraphs>0</Paragraphs>
  <Slides>10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Office Theme</vt:lpstr>
      <vt:lpstr>Polytopia</vt:lpstr>
      <vt:lpstr>opinion</vt:lpstr>
      <vt:lpstr>Start the game</vt:lpstr>
      <vt:lpstr>The goal of the game</vt:lpstr>
      <vt:lpstr>Tribes </vt:lpstr>
      <vt:lpstr>Money</vt:lpstr>
      <vt:lpstr> Capacity</vt:lpstr>
      <vt:lpstr>Capacity</vt:lpstr>
      <vt:lpstr>Strategy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533</cp:revision>
  <dcterms:created xsi:type="dcterms:W3CDTF">2023-09-29T13:07:24Z</dcterms:created>
  <dcterms:modified xsi:type="dcterms:W3CDTF">2023-10-13T12:55:06Z</dcterms:modified>
</cp:coreProperties>
</file>