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85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732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623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991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606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342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402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724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0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361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218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F25B-35C7-4F7D-9E40-63BC2C7AB943}" type="datetimeFigureOut">
              <a:rPr lang="fr-CA" smtClean="0"/>
              <a:t>2023-05-13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E839-94DE-4F51-A457-F51BCA1231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137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1028" name="Picture 4" descr="Fonctionnement du cycle de vie des plantes - La Débroui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391" y="-7081052"/>
            <a:ext cx="29973675" cy="136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49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Fonctionnement du cycle de vie des plantes - La Débroui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10508" y="-5003882"/>
            <a:ext cx="31928615" cy="1456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91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4" name="Picture 2" descr="Fonctionnement du cycle de vie des plantes - La Débroui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5040" y="-3109989"/>
            <a:ext cx="28756241" cy="1312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70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Fonctionnement du cycle de vie des plantes - La Débroui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88528" y="-3592607"/>
            <a:ext cx="30580211" cy="13952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8785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Melissa</dc:creator>
  <cp:lastModifiedBy>Melissa</cp:lastModifiedBy>
  <cp:revision>1</cp:revision>
  <dcterms:created xsi:type="dcterms:W3CDTF">2023-05-13T16:15:31Z</dcterms:created>
  <dcterms:modified xsi:type="dcterms:W3CDTF">2023-05-13T16:16:04Z</dcterms:modified>
</cp:coreProperties>
</file>