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C97CD-B2C3-4B39-9B29-D429CE1BC8D9}" v="622" dt="2023-11-30T20:57:40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Itss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Loïk Gilbert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BF08-9F40-70FF-44B9-F057C8CC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syphilis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DBDE-9372-F6A3-AE2E-9E4C6540A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</a:t>
            </a:r>
            <a:r>
              <a:rPr lang="en-US" err="1">
                <a:cs typeface="Calibri"/>
              </a:rPr>
              <a:t>scientifique</a:t>
            </a:r>
            <a:r>
              <a:rPr lang="en-US">
                <a:cs typeface="Calibri"/>
              </a:rPr>
              <a:t>: syphilis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Transmission: relation sexuel</a:t>
            </a:r>
          </a:p>
          <a:p>
            <a:r>
              <a:rPr lang="en-US">
                <a:cs typeface="Calibri"/>
              </a:rPr>
              <a:t>Classification: bactérie</a:t>
            </a:r>
          </a:p>
          <a:p>
            <a:r>
              <a:rPr lang="en-US">
                <a:cs typeface="Calibri"/>
              </a:rPr>
              <a:t>Traitement: antibiotique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75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64690-5A1B-77B1-8B0D-032AB4EC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cs typeface="Calibri Light"/>
              </a:rPr>
              <a:t>Morpions</a:t>
            </a:r>
            <a:r>
              <a:rPr lang="en-US" sz="2800" dirty="0">
                <a:cs typeface="Calibri Light"/>
              </a:rPr>
              <a:t> (</a:t>
            </a:r>
            <a:r>
              <a:rPr lang="en-US" sz="2800" dirty="0" err="1">
                <a:cs typeface="Calibri Light"/>
              </a:rPr>
              <a:t>pous</a:t>
            </a:r>
            <a:r>
              <a:rPr lang="en-US" sz="2800" dirty="0">
                <a:cs typeface="Calibri Light"/>
              </a:rPr>
              <a:t> de </a:t>
            </a:r>
            <a:r>
              <a:rPr lang="en-US" sz="2800" dirty="0" err="1">
                <a:cs typeface="Calibri Light"/>
              </a:rPr>
              <a:t>pubiste</a:t>
            </a:r>
            <a:r>
              <a:rPr lang="en-US" sz="2800" dirty="0">
                <a:cs typeface="Calibri Ligh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6FB4-9EB7-FEC9-30EF-F213DCAF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Phtirus</a:t>
            </a:r>
            <a:r>
              <a:rPr lang="en-US">
                <a:cs typeface="Calibri"/>
              </a:rPr>
              <a:t> pubis</a:t>
            </a:r>
          </a:p>
          <a:p>
            <a:r>
              <a:rPr lang="en-US">
                <a:cs typeface="Calibri"/>
              </a:rPr>
              <a:t>Transmission:relation </a:t>
            </a:r>
            <a:r>
              <a:rPr lang="en-US" err="1">
                <a:cs typeface="Calibri"/>
              </a:rPr>
              <a:t>sexuel</a:t>
            </a:r>
          </a:p>
          <a:p>
            <a:r>
              <a:rPr lang="en-US" dirty="0" err="1">
                <a:cs typeface="Calibri"/>
              </a:rPr>
              <a:t>Classification:parasite</a:t>
            </a:r>
          </a:p>
          <a:p>
            <a:r>
              <a:rPr lang="en-US" dirty="0" err="1">
                <a:cs typeface="Calibri"/>
              </a:rPr>
              <a:t>Traitement:shampoing</a:t>
            </a:r>
          </a:p>
        </p:txBody>
      </p:sp>
      <p:pic>
        <p:nvPicPr>
          <p:cNvPr id="4" name="Picture 3" descr="Pou du pubis — Wikipédia">
            <a:extLst>
              <a:ext uri="{FF2B5EF4-FFF2-40B4-BE49-F238E27FC236}">
                <a16:creationId xmlns:a16="http://schemas.microsoft.com/office/drawing/2014/main" id="{82106AE0-2FD9-101C-421F-F51B2154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85" y="1979695"/>
            <a:ext cx="2743199" cy="20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BF88-34E2-C35D-8E7E-83D08309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vph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D6FF-1873-115C-37D6-0CE82B262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</a:t>
            </a:r>
            <a:r>
              <a:rPr lang="en-US" dirty="0" err="1">
                <a:cs typeface="Calibri"/>
              </a:rPr>
              <a:t>scientifique:virus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papion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humain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Transmision: relation </a:t>
            </a:r>
            <a:r>
              <a:rPr lang="en-US" dirty="0" err="1">
                <a:cs typeface="Calibri"/>
              </a:rPr>
              <a:t>sexuel</a:t>
            </a:r>
          </a:p>
          <a:p>
            <a:r>
              <a:rPr lang="en-US" dirty="0">
                <a:cs typeface="Calibri"/>
              </a:rPr>
              <a:t>Classification: virus</a:t>
            </a:r>
          </a:p>
          <a:p>
            <a:r>
              <a:rPr lang="en-US" dirty="0" err="1">
                <a:cs typeface="Calibri"/>
              </a:rPr>
              <a:t>Traitment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vaccin,lazer,azote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liquide</a:t>
            </a:r>
          </a:p>
        </p:txBody>
      </p:sp>
      <p:pic>
        <p:nvPicPr>
          <p:cNvPr id="4" name="Picture 3" descr="Virus del Papiloma Humano en Hombres (VPH)">
            <a:extLst>
              <a:ext uri="{FF2B5EF4-FFF2-40B4-BE49-F238E27FC236}">
                <a16:creationId xmlns:a16="http://schemas.microsoft.com/office/drawing/2014/main" id="{4CBA7B8A-0FFD-94CE-3DC0-8B6B9A02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40" y="2763306"/>
            <a:ext cx="2743200" cy="20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5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4E7D-327E-C108-9BD4-C29AF4B1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Herpès</a:t>
            </a:r>
            <a:r>
              <a:rPr lang="en-US" dirty="0">
                <a:cs typeface="Calibri Light"/>
              </a:rPr>
              <a:t>(feu </a:t>
            </a:r>
            <a:r>
              <a:rPr lang="en-US" dirty="0" err="1">
                <a:cs typeface="Calibri Light"/>
              </a:rPr>
              <a:t>sauvage</a:t>
            </a:r>
            <a:r>
              <a:rPr lang="en-US" dirty="0">
                <a:cs typeface="Calibri Light"/>
              </a:rPr>
              <a:t>)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AD7F1-5E46-E42A-3759-8E615C0A9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</a:t>
            </a:r>
            <a:r>
              <a:rPr lang="en-US" err="1">
                <a:cs typeface="Calibri"/>
              </a:rPr>
              <a:t>scientifique:herpès</a:t>
            </a:r>
            <a:r>
              <a:rPr lang="en-US">
                <a:cs typeface="Calibri"/>
              </a:rPr>
              <a:t> simplex</a:t>
            </a:r>
          </a:p>
          <a:p>
            <a:r>
              <a:rPr lang="en-US" dirty="0">
                <a:cs typeface="Calibri"/>
              </a:rPr>
              <a:t>Transmission: relation </a:t>
            </a:r>
            <a:r>
              <a:rPr lang="en-US" dirty="0" err="1">
                <a:cs typeface="Calibri"/>
              </a:rPr>
              <a:t>sexuel</a:t>
            </a:r>
          </a:p>
          <a:p>
            <a:r>
              <a:rPr lang="en-US" dirty="0" err="1">
                <a:cs typeface="Calibri"/>
              </a:rPr>
              <a:t>Classification:virus</a:t>
            </a:r>
          </a:p>
          <a:p>
            <a:r>
              <a:rPr lang="en-US" dirty="0" err="1">
                <a:cs typeface="Calibri"/>
              </a:rPr>
              <a:t>Traitement:crème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mais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guérie</a:t>
            </a:r>
            <a:r>
              <a:rPr lang="en-US" dirty="0">
                <a:cs typeface="Calibri"/>
              </a:rPr>
              <a:t> pas</a:t>
            </a:r>
          </a:p>
        </p:txBody>
      </p:sp>
      <p:pic>
        <p:nvPicPr>
          <p:cNvPr id="4" name="Picture 3" descr="Herpès — Wikipédia">
            <a:extLst>
              <a:ext uri="{FF2B5EF4-FFF2-40B4-BE49-F238E27FC236}">
                <a16:creationId xmlns:a16="http://schemas.microsoft.com/office/drawing/2014/main" id="{2C22506F-AB80-2FC5-6ECE-591B3E603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354" y="2442354"/>
            <a:ext cx="2476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D004-3400-B3AA-75F3-C8E32B24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Vaginite</a:t>
            </a:r>
            <a:r>
              <a:rPr lang="en-US" dirty="0">
                <a:cs typeface="Calibri Light"/>
              </a:rPr>
              <a:t> a </a:t>
            </a:r>
            <a:r>
              <a:rPr lang="en-US" dirty="0" err="1">
                <a:cs typeface="Calibri Light"/>
              </a:rPr>
              <a:t>levure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585F-411E-0771-4364-8B7990F95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</a:t>
            </a:r>
            <a:r>
              <a:rPr lang="en-US" dirty="0" err="1">
                <a:cs typeface="Calibri"/>
              </a:rPr>
              <a:t>scientifique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tricomonas</a:t>
            </a:r>
          </a:p>
          <a:p>
            <a:r>
              <a:rPr lang="en-US" dirty="0" err="1">
                <a:cs typeface="Calibri"/>
              </a:rPr>
              <a:t>Transmition</a:t>
            </a:r>
            <a:r>
              <a:rPr lang="en-US" dirty="0">
                <a:cs typeface="Calibri"/>
              </a:rPr>
              <a:t>: relation </a:t>
            </a:r>
            <a:r>
              <a:rPr lang="en-US" dirty="0" err="1">
                <a:cs typeface="Calibri"/>
              </a:rPr>
              <a:t>sexuel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Classification: </a:t>
            </a:r>
            <a:r>
              <a:rPr lang="en-US" dirty="0" err="1">
                <a:cs typeface="Calibri"/>
              </a:rPr>
              <a:t>protiste</a:t>
            </a:r>
          </a:p>
          <a:p>
            <a:r>
              <a:rPr lang="en-US" dirty="0">
                <a:cs typeface="Calibri"/>
              </a:rPr>
              <a:t>Traitement: crème</a:t>
            </a:r>
          </a:p>
        </p:txBody>
      </p:sp>
      <p:pic>
        <p:nvPicPr>
          <p:cNvPr id="4" name="Picture 3" descr="Les infections vaginales - O'Fem Magazine">
            <a:extLst>
              <a:ext uri="{FF2B5EF4-FFF2-40B4-BE49-F238E27FC236}">
                <a16:creationId xmlns:a16="http://schemas.microsoft.com/office/drawing/2014/main" id="{DB28C2E0-8D41-8CD9-02FB-9EB8F9D87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85" y="2467140"/>
            <a:ext cx="2743200" cy="15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0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5490-762A-4387-F103-AC79C8BE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Hépatite</a:t>
            </a:r>
            <a:r>
              <a:rPr lang="en-US" dirty="0">
                <a:cs typeface="Calibri Light"/>
              </a:rPr>
              <a:t> 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D55EE-370D-4DEF-D328-C51F89FE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</a:t>
            </a:r>
            <a:r>
              <a:rPr lang="en-US" dirty="0" err="1">
                <a:cs typeface="Calibri"/>
              </a:rPr>
              <a:t>scientifique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vhb</a:t>
            </a:r>
          </a:p>
          <a:p>
            <a:r>
              <a:rPr lang="en-US" dirty="0" err="1">
                <a:cs typeface="Calibri"/>
              </a:rPr>
              <a:t>Transmition</a:t>
            </a:r>
            <a:r>
              <a:rPr lang="en-US" dirty="0">
                <a:cs typeface="Calibri"/>
              </a:rPr>
              <a:t>: relation </a:t>
            </a:r>
            <a:r>
              <a:rPr lang="en-US" dirty="0" err="1">
                <a:cs typeface="Calibri"/>
              </a:rPr>
              <a:t>sexuel</a:t>
            </a:r>
          </a:p>
          <a:p>
            <a:r>
              <a:rPr lang="en-US" dirty="0" err="1">
                <a:cs typeface="Calibri"/>
              </a:rPr>
              <a:t>Classificaton</a:t>
            </a:r>
            <a:r>
              <a:rPr lang="en-US" dirty="0">
                <a:cs typeface="Calibri"/>
              </a:rPr>
              <a:t>: virus</a:t>
            </a:r>
          </a:p>
          <a:p>
            <a:r>
              <a:rPr lang="en-US" dirty="0">
                <a:cs typeface="Calibri"/>
              </a:rPr>
              <a:t>Traitement: </a:t>
            </a:r>
            <a:r>
              <a:rPr lang="en-US" dirty="0" err="1">
                <a:cs typeface="Calibri"/>
              </a:rPr>
              <a:t>vaccin</a:t>
            </a:r>
          </a:p>
        </p:txBody>
      </p:sp>
      <p:pic>
        <p:nvPicPr>
          <p:cNvPr id="4" name="Picture 3" descr="Définition | Hépatite delta">
            <a:extLst>
              <a:ext uri="{FF2B5EF4-FFF2-40B4-BE49-F238E27FC236}">
                <a16:creationId xmlns:a16="http://schemas.microsoft.com/office/drawing/2014/main" id="{D7527E5B-DDD7-9DC4-E436-F2397C88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66" y="2098114"/>
            <a:ext cx="2743199" cy="18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2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AA08-ECC5-228E-1BF1-37E1604E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Vih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202E3-40D1-95A2-B234-9FEE08B1A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</a:t>
            </a:r>
            <a:r>
              <a:rPr lang="en-US" dirty="0" err="1">
                <a:cs typeface="Calibri"/>
              </a:rPr>
              <a:t>scientifique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sida</a:t>
            </a:r>
          </a:p>
          <a:p>
            <a:r>
              <a:rPr lang="en-US" dirty="0">
                <a:cs typeface="Calibri"/>
              </a:rPr>
              <a:t>Transmission:relation </a:t>
            </a:r>
            <a:r>
              <a:rPr lang="en-US" dirty="0" err="1">
                <a:cs typeface="Calibri"/>
              </a:rPr>
              <a:t>sexuel</a:t>
            </a:r>
          </a:p>
          <a:p>
            <a:r>
              <a:rPr lang="en-US" dirty="0">
                <a:cs typeface="Calibri"/>
              </a:rPr>
              <a:t>Classification: virus</a:t>
            </a:r>
          </a:p>
          <a:p>
            <a:r>
              <a:rPr lang="en-US" dirty="0">
                <a:cs typeface="Calibri"/>
              </a:rPr>
              <a:t>Traitement: </a:t>
            </a:r>
            <a:r>
              <a:rPr lang="en-US" dirty="0" err="1">
                <a:cs typeface="Calibri"/>
              </a:rPr>
              <a:t>trithétapie</a:t>
            </a:r>
          </a:p>
        </p:txBody>
      </p:sp>
      <p:pic>
        <p:nvPicPr>
          <p:cNvPr id="4" name="Picture 3" descr="Les malades du sida menacés par une forme grave de variole du singe - Le  Spécialiste">
            <a:extLst>
              <a:ext uri="{FF2B5EF4-FFF2-40B4-BE49-F238E27FC236}">
                <a16:creationId xmlns:a16="http://schemas.microsoft.com/office/drawing/2014/main" id="{9622CBAC-7429-3D9F-D0FF-0394B76FD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53" y="2235691"/>
            <a:ext cx="2743199" cy="18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3221-DCC4-5E26-9796-949223F3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Chlamydia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DFBE-A964-0305-A290-66099858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</a:t>
            </a:r>
            <a:r>
              <a:rPr lang="en-US" dirty="0" err="1">
                <a:cs typeface="Calibri"/>
              </a:rPr>
              <a:t>scientifique</a:t>
            </a:r>
            <a:r>
              <a:rPr lang="en-US" dirty="0">
                <a:cs typeface="Calibri"/>
              </a:rPr>
              <a:t>: chlamydia trachomatis</a:t>
            </a:r>
          </a:p>
          <a:p>
            <a:r>
              <a:rPr lang="en-US" dirty="0">
                <a:cs typeface="Calibri"/>
              </a:rPr>
              <a:t>Transmission: relation </a:t>
            </a:r>
            <a:r>
              <a:rPr lang="en-US" dirty="0" err="1">
                <a:cs typeface="Calibri"/>
              </a:rPr>
              <a:t>sexuel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Classification: </a:t>
            </a:r>
            <a:r>
              <a:rPr lang="en-US" dirty="0" err="1">
                <a:cs typeface="Calibri"/>
              </a:rPr>
              <a:t>bacérie</a:t>
            </a:r>
          </a:p>
          <a:p>
            <a:r>
              <a:rPr lang="en-US" dirty="0">
                <a:cs typeface="Calibri"/>
              </a:rPr>
              <a:t>Traitement: </a:t>
            </a:r>
            <a:r>
              <a:rPr lang="en-US" dirty="0" err="1">
                <a:cs typeface="Calibri"/>
              </a:rPr>
              <a:t>antibiotique</a:t>
            </a:r>
          </a:p>
        </p:txBody>
      </p:sp>
      <p:pic>
        <p:nvPicPr>
          <p:cNvPr id="4" name="Picture 3" descr="Atlas Entry - Chlamydia Trachomatis Infection">
            <a:extLst>
              <a:ext uri="{FF2B5EF4-FFF2-40B4-BE49-F238E27FC236}">
                <a16:creationId xmlns:a16="http://schemas.microsoft.com/office/drawing/2014/main" id="{A45715A4-70C3-7937-C3F9-78B1DE2E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23" y="2827947"/>
            <a:ext cx="2743200" cy="23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7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EDE0-4756-8595-F635-F72D98CE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gonorhée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F8BBC-7750-338D-B9E6-B9DA58E22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</a:t>
            </a:r>
            <a:r>
              <a:rPr lang="en-US" dirty="0" err="1">
                <a:cs typeface="Calibri"/>
              </a:rPr>
              <a:t>scientifique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chaude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pisse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Transmission: relation </a:t>
            </a:r>
            <a:r>
              <a:rPr lang="en-US" dirty="0" err="1">
                <a:cs typeface="Calibri"/>
              </a:rPr>
              <a:t>sexuel</a:t>
            </a:r>
          </a:p>
          <a:p>
            <a:r>
              <a:rPr lang="en-US" dirty="0">
                <a:cs typeface="Calibri"/>
              </a:rPr>
              <a:t>Classification: </a:t>
            </a:r>
            <a:r>
              <a:rPr lang="en-US" dirty="0" err="1">
                <a:cs typeface="Calibri"/>
              </a:rPr>
              <a:t>bactérie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Traitement: </a:t>
            </a:r>
            <a:r>
              <a:rPr lang="en-US" dirty="0" err="1">
                <a:cs typeface="Calibri"/>
              </a:rPr>
              <a:t>antibiotique</a:t>
            </a:r>
            <a:endParaRPr lang="en-US">
              <a:cs typeface="Calibri"/>
            </a:endParaRPr>
          </a:p>
        </p:txBody>
      </p:sp>
      <p:pic>
        <p:nvPicPr>
          <p:cNvPr id="4" name="Picture 3" descr="Gonorrhée, chaude pisse ou... - Cabinet St Raphael | Facebook">
            <a:extLst>
              <a:ext uri="{FF2B5EF4-FFF2-40B4-BE49-F238E27FC236}">
                <a16:creationId xmlns:a16="http://schemas.microsoft.com/office/drawing/2014/main" id="{4C972EA0-BA7B-064C-75C8-6FAB4235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041" y="236130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6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165</Words>
  <Application>Microsoft Office PowerPoint</Application>
  <PresentationFormat>Grand écran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Itss </vt:lpstr>
      <vt:lpstr>Morpions (pous de pubiste)</vt:lpstr>
      <vt:lpstr>vph</vt:lpstr>
      <vt:lpstr>Herpès(feu sauvage)</vt:lpstr>
      <vt:lpstr>Vaginite a levure</vt:lpstr>
      <vt:lpstr>Hépatite B</vt:lpstr>
      <vt:lpstr>Vih </vt:lpstr>
      <vt:lpstr>Chlamydia</vt:lpstr>
      <vt:lpstr>gonorhée</vt:lpstr>
      <vt:lpstr>syphilis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lgilbert65 Loïk</dc:creator>
  <cp:lastModifiedBy>lgilbert65 Loïk</cp:lastModifiedBy>
  <cp:revision>178</cp:revision>
  <dcterms:created xsi:type="dcterms:W3CDTF">2023-11-30T20:06:51Z</dcterms:created>
  <dcterms:modified xsi:type="dcterms:W3CDTF">2023-12-01T20:35:02Z</dcterms:modified>
</cp:coreProperties>
</file>