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E68026-B3D8-EC47-1441-907EE4A26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423A55-B0FF-1B76-0D05-390EEB0D5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19C6E6-7879-1144-E195-62EB0798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453585-41F3-3C55-8EC8-6640B329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56FE02-848B-4E2A-B8D8-1B1124CE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606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5EBD1E-3F79-3A70-FEE4-3E07CE68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F9C85C-61FA-0BD6-DBB1-CD4811BD5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176D4C-6EBC-C668-BCBD-FD298AD3A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B53ED2-2572-C68B-D897-ED60B922A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E907CB-7ACA-F532-88AA-40BD53A2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425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2BF0965-1053-00C2-A202-78420A4D5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2A18A2-65FD-B1CF-FDDC-04D114FAA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335017-9075-F3B0-8D54-C9D1A0C1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2B0128-2E6A-6DE0-7BBF-9096C92D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37FDD6-6F8A-5F78-F758-7155294CC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89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DC29C-5090-B41B-5C6C-EB5E3AEF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16342-795A-E237-22DD-32F958F8B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A16FF0-E713-AF6E-5BFD-64369EA7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3D0F1C-CAD3-F1CC-DCEF-1343819C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F63579-E4DE-D661-978E-8B2EFE0F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697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3E8E0-18E9-77DE-AC77-010253EF1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F96DB2-16C6-4452-2008-D37FCB4EA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8276CA-EE24-27E7-1794-BCE86954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3BD528-9AF4-E89B-421D-8B751945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12367A-8308-BB6E-97F0-D0B96DB9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745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4F6B3C-CECF-E5E3-3EAC-C70374CA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7AF3B7-229A-89B2-AC99-3061C2ADA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A2D369-1C2E-EDDD-5845-28AFB9E5F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189199-D22D-4227-821B-A756564A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02B6C0-475C-88D6-3049-E0DD117C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C0652A-4DD6-30D2-6530-453845F7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396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00E83-27F7-1BB5-AC0D-6D27F134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97798A-307F-BADE-8423-F362AC790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77887E-91D3-81DE-3718-E68E27EBB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DF3840-9AC2-73F7-1EC6-8D67DD211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338168-70CD-1A1C-BA63-6B1F88D49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2E1291-DAB5-12F3-B6B1-2F9961B4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D5EC9C-77D6-7897-FBA7-EF16A32D4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522B66-F8C5-4A24-C09E-10D29F86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467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A357F8-9407-A484-1BAB-877D5385E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719614-A4EC-CB44-C9F4-17E868B55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8CAA7F-99CD-2C42-4133-F333ED4D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DD8F6C-03AE-B9D4-9A7B-B9C8B32B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174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4C82A4-37D3-D940-CBF2-D63935F0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03A6A3-B0DB-B9A2-AECE-2A92F694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D82F3C-B0B5-1913-648C-1CD54F2D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286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01E58-F54A-D583-8743-EBBFA2185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934976-728F-6481-512F-E3268F709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8583E6-C8B6-8C2C-ACF1-A2E77074A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E6433A-405D-B0C7-8611-6B66FC0A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8D05BF-BA22-AE9B-418E-3FF6E368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0D0F4D-060C-1D9E-A27B-F6FB10AE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041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D5D9F3-ED2F-FC67-A43D-F41A61A24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681BE0-DFF1-0E0B-9A50-2B7B192B0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5E5EE6-CA03-6666-B9B1-6B1B477E0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773D9F-B3BA-088D-99BE-A52C283E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947805-3AC3-CECD-05E1-1ED0456B5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271C05-E2A7-127E-751E-4E0BFCD1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54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C03821-91AA-54CF-07CD-B2D42F8F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9CB5F7-631B-438A-923F-18ED9DEA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ACC0EE-5F32-111C-0E80-453C335BA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50D44-4204-4E48-BA34-1943177B4CA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AB9D39-46BF-B975-3EBE-907317555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B26BDB-98B1-C96D-11A7-ADD4661D9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34F2-3958-4FB5-AE9D-75414A7F9C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685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6F1BFC-1716-3079-6552-B12BF2396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56177"/>
            <a:ext cx="2222810" cy="204632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Diophante par Loïk Gilbert</a:t>
            </a:r>
          </a:p>
        </p:txBody>
      </p:sp>
      <p:pic>
        <p:nvPicPr>
          <p:cNvPr id="1028" name="Picture 4" descr="Hackers vs équations diophantiennes">
            <a:extLst>
              <a:ext uri="{FF2B5EF4-FFF2-40B4-BE49-F238E27FC236}">
                <a16:creationId xmlns:a16="http://schemas.microsoft.com/office/drawing/2014/main" id="{4A0D8074-8BE1-FE87-D0DC-93E86D6BC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004" y="89208"/>
            <a:ext cx="2629106" cy="308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ù se trouve Alexandrie (Égypte)? Où se situe Alexandrie! Dans quel pays  est Alexandrie | Où se trouve">
            <a:extLst>
              <a:ext uri="{FF2B5EF4-FFF2-40B4-BE49-F238E27FC236}">
                <a16:creationId xmlns:a16="http://schemas.microsoft.com/office/drawing/2014/main" id="{EEAA71D8-1C54-6FB8-C8C9-73FD8A356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61" y="3682451"/>
            <a:ext cx="4278383" cy="238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Équation diophantienne — Wikipédia">
            <a:extLst>
              <a:ext uri="{FF2B5EF4-FFF2-40B4-BE49-F238E27FC236}">
                <a16:creationId xmlns:a16="http://schemas.microsoft.com/office/drawing/2014/main" id="{4F306BB2-48F7-58D1-494F-7ED607070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039" y="136889"/>
            <a:ext cx="4174435" cy="658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52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C0097-548D-B3B3-1C9D-C7F7EC46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434E8A-2558-B2EC-6142-3868F7C81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1800" dirty="0"/>
              <a:t>Son épitaphe </a:t>
            </a:r>
          </a:p>
          <a:p>
            <a:r>
              <a:rPr lang="fr-CA" sz="1800" dirty="0"/>
              <a:t>Enfance    7</a:t>
            </a:r>
          </a:p>
          <a:p>
            <a:r>
              <a:rPr lang="fr-CA" sz="1800" dirty="0" err="1"/>
              <a:t>Adolencence</a:t>
            </a:r>
            <a:r>
              <a:rPr lang="fr-CA" sz="1800" dirty="0"/>
              <a:t>    14</a:t>
            </a:r>
          </a:p>
          <a:p>
            <a:r>
              <a:rPr lang="fr-CA" sz="1800" dirty="0"/>
              <a:t>Avant mariage   12</a:t>
            </a:r>
          </a:p>
          <a:p>
            <a:r>
              <a:rPr lang="fr-CA" sz="1800" dirty="0"/>
              <a:t>Son fils          42</a:t>
            </a:r>
          </a:p>
          <a:p>
            <a:r>
              <a:rPr lang="fr-CA" sz="1800" dirty="0"/>
              <a:t>Il a vécu quatre ans</a:t>
            </a:r>
          </a:p>
          <a:p>
            <a:r>
              <a:rPr lang="fr-CA" sz="1800" dirty="0"/>
              <a:t>Dénominateur commun  84</a:t>
            </a:r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369938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FF20AF-E360-6DEB-0C58-8E5B2B15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E96ED8-8BB3-70AB-0BE1-FA7BE6AC1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      </a:t>
            </a:r>
            <a:r>
              <a:rPr lang="fr-CA" dirty="0" err="1"/>
              <a:t>X+y+z</a:t>
            </a:r>
            <a:r>
              <a:rPr lang="fr-CA" dirty="0"/>
              <a:t> = 20         alors w=11</a:t>
            </a:r>
          </a:p>
          <a:p>
            <a:r>
              <a:rPr lang="fr-CA" dirty="0" err="1"/>
              <a:t>W+x+y</a:t>
            </a:r>
            <a:r>
              <a:rPr lang="fr-CA" dirty="0"/>
              <a:t>     = 22         alors z=9</a:t>
            </a:r>
          </a:p>
          <a:p>
            <a:r>
              <a:rPr lang="fr-CA" dirty="0" err="1"/>
              <a:t>W+x</a:t>
            </a:r>
            <a:r>
              <a:rPr lang="fr-CA" dirty="0"/>
              <a:t>+    z  = 24        alors y= 7</a:t>
            </a:r>
          </a:p>
          <a:p>
            <a:r>
              <a:rPr lang="fr-CA" dirty="0"/>
              <a:t>W+    y  +  z  = 27    alors x=4</a:t>
            </a:r>
          </a:p>
          <a:p>
            <a:r>
              <a:rPr lang="fr-CA" dirty="0"/>
              <a:t>3w+3x+3y+3z =  93</a:t>
            </a:r>
          </a:p>
          <a:p>
            <a:endParaRPr lang="fr-CA" dirty="0"/>
          </a:p>
          <a:p>
            <a:r>
              <a:rPr lang="fr-CA" dirty="0"/>
              <a:t>#d’inconnues: 4</a:t>
            </a:r>
          </a:p>
          <a:p>
            <a:r>
              <a:rPr lang="fr-CA" dirty="0"/>
              <a:t>#équations: 4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617113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86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Diophante par Loïk Gilbert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 par Loïk Gilbert</dc:title>
  <dc:creator>lgilbert65 Loïk</dc:creator>
  <cp:lastModifiedBy>lgilbert65 Loïk</cp:lastModifiedBy>
  <cp:revision>2</cp:revision>
  <dcterms:created xsi:type="dcterms:W3CDTF">2023-01-23T18:46:09Z</dcterms:created>
  <dcterms:modified xsi:type="dcterms:W3CDTF">2023-01-23T19:22:50Z</dcterms:modified>
</cp:coreProperties>
</file>