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E68026-B3D8-EC47-1441-907EE4A268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7423A55-B0FF-1B76-0D05-390EEB0D5E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19C6E6-7879-1144-E195-62EB07982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0D44-4204-4E48-BA34-1943177B4CAA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453585-41F3-3C55-8EC8-6640B3290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56FE02-848B-4E2A-B8D8-1B1124CE8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34F2-3958-4FB5-AE9D-75414A7F9C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06066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5EBD1E-3F79-3A70-FEE4-3E07CE682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5F9C85C-61FA-0BD6-DBB1-CD4811BD59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176D4C-6EBC-C668-BCBD-FD298AD3A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0D44-4204-4E48-BA34-1943177B4CAA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B53ED2-2572-C68B-D897-ED60B922A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E907CB-7ACA-F532-88AA-40BD53A20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34F2-3958-4FB5-AE9D-75414A7F9C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14256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2BF0965-1053-00C2-A202-78420A4D54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D2A18A2-65FD-B1CF-FDDC-04D114FAA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335017-9075-F3B0-8D54-C9D1A0C16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0D44-4204-4E48-BA34-1943177B4CAA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2B0128-2E6A-6DE0-7BBF-9096C92D9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37FDD6-6F8A-5F78-F758-7155294CC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34F2-3958-4FB5-AE9D-75414A7F9C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0896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BDC29C-5090-B41B-5C6C-EB5E3AEFF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716342-795A-E237-22DD-32F958F8B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A16FF0-E713-AF6E-5BFD-64369EA72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0D44-4204-4E48-BA34-1943177B4CAA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3D0F1C-CAD3-F1CC-DCEF-1343819CD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F63579-E4DE-D661-978E-8B2EFE0F7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34F2-3958-4FB5-AE9D-75414A7F9C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96971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E3E8E0-18E9-77DE-AC77-010253EF1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0F96DB2-16C6-4452-2008-D37FCB4EAE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8276CA-EE24-27E7-1794-BCE869542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0D44-4204-4E48-BA34-1943177B4CAA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3BD528-9AF4-E89B-421D-8B7519452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12367A-8308-BB6E-97F0-D0B96DB9E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34F2-3958-4FB5-AE9D-75414A7F9C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57457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4F6B3C-CECF-E5E3-3EAC-C70374CAD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7AF3B7-229A-89B2-AC99-3061C2ADA5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4A2D369-1C2E-EDDD-5845-28AFB9E5F2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2189199-D22D-4227-821B-A756564A8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0D44-4204-4E48-BA34-1943177B4CAA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A02B6C0-475C-88D6-3049-E0DD117CC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0C0652A-4DD6-30D2-6530-453845F74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34F2-3958-4FB5-AE9D-75414A7F9C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53967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A00E83-27F7-1BB5-AC0D-6D27F1344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497798A-307F-BADE-8423-F362AC7902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277887E-91D3-81DE-3718-E68E27EBB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4DF3840-9AC2-73F7-1EC6-8D67DD211C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4338168-70CD-1A1C-BA63-6B1F88D49D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72E1291-DAB5-12F3-B6B1-2F9961B41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0D44-4204-4E48-BA34-1943177B4CAA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8D5EC9C-77D6-7897-FBA7-EF16A32D4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A522B66-F8C5-4A24-C09E-10D29F86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34F2-3958-4FB5-AE9D-75414A7F9C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64677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A357F8-9407-A484-1BAB-877D5385E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E719614-A4EC-CB44-C9F4-17E868B55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0D44-4204-4E48-BA34-1943177B4CAA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98CAA7F-99CD-2C42-4133-F333ED4DC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BDD8F6C-03AE-B9D4-9A7B-B9C8B32BE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34F2-3958-4FB5-AE9D-75414A7F9C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41740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64C82A4-37D3-D940-CBF2-D63935F04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0D44-4204-4E48-BA34-1943177B4CAA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003A6A3-B0DB-B9A2-AECE-2A92F6948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ED82F3C-B0B5-1913-648C-1CD54F2D0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34F2-3958-4FB5-AE9D-75414A7F9C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6286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A01E58-F54A-D583-8743-EBBFA2185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934976-728F-6481-512F-E3268F709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48583E6-C8B6-8C2C-ACF1-A2E77074A8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3E6433A-405D-B0C7-8611-6B66FC0AC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0D44-4204-4E48-BA34-1943177B4CAA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E8D05BF-BA22-AE9B-418E-3FF6E3684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C0D0F4D-060C-1D9E-A27B-F6FB10AE8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34F2-3958-4FB5-AE9D-75414A7F9C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00418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D5D9F3-ED2F-FC67-A43D-F41A61A24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8681BE0-DFF1-0E0B-9A50-2B7B192B0F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65E5EE6-CA03-6666-B9B1-6B1B477E01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6773D9F-B3BA-088D-99BE-A52C283ED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0D44-4204-4E48-BA34-1943177B4CAA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2947805-3AC3-CECD-05E1-1ED0456B5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2271C05-E2A7-127E-751E-4E0BFCD18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34F2-3958-4FB5-AE9D-75414A7F9C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3544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0C03821-91AA-54CF-07CD-B2D42F8F0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D9CB5F7-631B-438A-923F-18ED9DEA3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ACC0EE-5F32-111C-0E80-453C335BAD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50D44-4204-4E48-BA34-1943177B4CAA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AB9D39-46BF-B975-3EBE-9073175550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B26BDB-98B1-C96D-11A7-ADD4661D96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034F2-3958-4FB5-AE9D-75414A7F9C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3685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6F1BFC-1716-3079-6552-B12BF2396C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56177"/>
            <a:ext cx="2222810" cy="204632"/>
          </a:xfrm>
        </p:spPr>
        <p:txBody>
          <a:bodyPr>
            <a:normAutofit fontScale="90000"/>
          </a:bodyPr>
          <a:lstStyle/>
          <a:p>
            <a:r>
              <a:rPr lang="fr-CA" sz="3600" dirty="0"/>
              <a:t>Diophante par Loïk Gilbert</a:t>
            </a:r>
          </a:p>
        </p:txBody>
      </p:sp>
      <p:pic>
        <p:nvPicPr>
          <p:cNvPr id="1028" name="Picture 4" descr="Hackers vs équations diophantiennes">
            <a:extLst>
              <a:ext uri="{FF2B5EF4-FFF2-40B4-BE49-F238E27FC236}">
                <a16:creationId xmlns:a16="http://schemas.microsoft.com/office/drawing/2014/main" id="{4A0D8074-8BE1-FE87-D0DC-93E86D6BC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004" y="89208"/>
            <a:ext cx="2629106" cy="3086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Où se trouve Alexandrie (Égypte)? Où se situe Alexandrie! Dans quel pays  est Alexandrie | Où se trouve">
            <a:extLst>
              <a:ext uri="{FF2B5EF4-FFF2-40B4-BE49-F238E27FC236}">
                <a16:creationId xmlns:a16="http://schemas.microsoft.com/office/drawing/2014/main" id="{EEAA71D8-1C54-6FB8-C8C9-73FD8A3567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61" y="3682451"/>
            <a:ext cx="4278383" cy="2389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Équation diophantienne — Wikipédia">
            <a:extLst>
              <a:ext uri="{FF2B5EF4-FFF2-40B4-BE49-F238E27FC236}">
                <a16:creationId xmlns:a16="http://schemas.microsoft.com/office/drawing/2014/main" id="{4F306BB2-48F7-58D1-494F-7ED6070702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039" y="136889"/>
            <a:ext cx="4174435" cy="6584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6527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AC0097-548D-B3B3-1C9D-C7F7EC46F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434E8A-2558-B2EC-6142-3868F7C81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1800" dirty="0"/>
              <a:t>Son épitaphe </a:t>
            </a:r>
          </a:p>
          <a:p>
            <a:r>
              <a:rPr lang="fr-CA" sz="1800" dirty="0"/>
              <a:t>Enfance    7</a:t>
            </a:r>
          </a:p>
          <a:p>
            <a:r>
              <a:rPr lang="fr-CA" sz="1800" dirty="0" err="1"/>
              <a:t>Adolencence</a:t>
            </a:r>
            <a:r>
              <a:rPr lang="fr-CA" sz="1800" dirty="0"/>
              <a:t>    14</a:t>
            </a:r>
          </a:p>
          <a:p>
            <a:r>
              <a:rPr lang="fr-CA" sz="1800" dirty="0"/>
              <a:t>Avant mariage   12</a:t>
            </a:r>
          </a:p>
          <a:p>
            <a:r>
              <a:rPr lang="fr-CA" sz="1800" dirty="0"/>
              <a:t>Son fils          42</a:t>
            </a:r>
          </a:p>
          <a:p>
            <a:r>
              <a:rPr lang="fr-CA" sz="1800" dirty="0"/>
              <a:t>Il a vécu quatre ans</a:t>
            </a:r>
          </a:p>
          <a:p>
            <a:r>
              <a:rPr lang="fr-CA" sz="1800" dirty="0"/>
              <a:t>Dénominateur commun  84</a:t>
            </a:r>
          </a:p>
          <a:p>
            <a:endParaRPr lang="fr-CA" sz="1800" dirty="0"/>
          </a:p>
        </p:txBody>
      </p:sp>
    </p:spTree>
    <p:extLst>
      <p:ext uri="{BB962C8B-B14F-4D97-AF65-F5344CB8AC3E}">
        <p14:creationId xmlns:p14="http://schemas.microsoft.com/office/powerpoint/2010/main" val="3699381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FF20AF-E360-6DEB-0C58-8E5B2B159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E96ED8-8BB3-70AB-0BE1-FA7BE6AC1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      </a:t>
            </a:r>
            <a:r>
              <a:rPr lang="fr-CA" dirty="0" err="1"/>
              <a:t>X+y+z</a:t>
            </a:r>
            <a:r>
              <a:rPr lang="fr-CA" dirty="0"/>
              <a:t> = 20         alors w=11</a:t>
            </a:r>
          </a:p>
          <a:p>
            <a:r>
              <a:rPr lang="fr-CA" dirty="0" err="1"/>
              <a:t>W+x+y</a:t>
            </a:r>
            <a:r>
              <a:rPr lang="fr-CA" dirty="0"/>
              <a:t>     = 22         alors z=9</a:t>
            </a:r>
          </a:p>
          <a:p>
            <a:r>
              <a:rPr lang="fr-CA" dirty="0" err="1"/>
              <a:t>W+x</a:t>
            </a:r>
            <a:r>
              <a:rPr lang="fr-CA" dirty="0"/>
              <a:t>+    z  = 24        alors y= 7</a:t>
            </a:r>
          </a:p>
          <a:p>
            <a:r>
              <a:rPr lang="fr-CA" dirty="0"/>
              <a:t>W+    y  +  z  = 27    alors x=4</a:t>
            </a:r>
          </a:p>
          <a:p>
            <a:r>
              <a:rPr lang="fr-CA" dirty="0"/>
              <a:t>3w+3x+3y+3z =  93</a:t>
            </a:r>
          </a:p>
          <a:p>
            <a:endParaRPr lang="fr-CA" dirty="0"/>
          </a:p>
          <a:p>
            <a:r>
              <a:rPr lang="fr-CA" dirty="0"/>
              <a:t>#d’inconnues: 4</a:t>
            </a:r>
          </a:p>
          <a:p>
            <a:r>
              <a:rPr lang="fr-CA" dirty="0"/>
              <a:t>#équations: 4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617113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86</Words>
  <Application>Microsoft Office PowerPoint</Application>
  <PresentationFormat>Grand écran</PresentationFormat>
  <Paragraphs>16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Diophante par Loïk Gilbert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Diophante par Loïk Gilbert</dc:title>
  <dc:creator>lgilbert65 Loïk</dc:creator>
  <cp:lastModifiedBy>lgilbert65 Loïk</cp:lastModifiedBy>
  <cp:revision>2</cp:revision>
  <dcterms:created xsi:type="dcterms:W3CDTF">2023-01-23T18:46:09Z</dcterms:created>
  <dcterms:modified xsi:type="dcterms:W3CDTF">2023-01-23T19:22:50Z</dcterms:modified>
</cp:coreProperties>
</file>