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B34-F12F-479E-960C-D6D87516363A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9A22A-2422-4C23-BBB3-ECD3EC81A7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38879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B34-F12F-479E-960C-D6D87516363A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9A22A-2422-4C23-BBB3-ECD3EC81A7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4151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B34-F12F-479E-960C-D6D87516363A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9A22A-2422-4C23-BBB3-ECD3EC81A7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858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B34-F12F-479E-960C-D6D87516363A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9A22A-2422-4C23-BBB3-ECD3EC81A7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6770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B34-F12F-479E-960C-D6D87516363A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9A22A-2422-4C23-BBB3-ECD3EC81A7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199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B34-F12F-479E-960C-D6D87516363A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9A22A-2422-4C23-BBB3-ECD3EC81A7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25741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B34-F12F-479E-960C-D6D87516363A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9A22A-2422-4C23-BBB3-ECD3EC81A7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1887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B34-F12F-479E-960C-D6D87516363A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9A22A-2422-4C23-BBB3-ECD3EC81A7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9016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B34-F12F-479E-960C-D6D87516363A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9A22A-2422-4C23-BBB3-ECD3EC81A7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5962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B34-F12F-479E-960C-D6D87516363A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9A22A-2422-4C23-BBB3-ECD3EC81A7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7477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B34-F12F-479E-960C-D6D87516363A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9A22A-2422-4C23-BBB3-ECD3EC81A7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5440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A5B34-F12F-479E-960C-D6D87516363A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9A22A-2422-4C23-BBB3-ECD3EC81A7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74405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err="1" smtClean="0"/>
              <a:t>fusee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smtClean="0"/>
              <a:t>Fait par: Loïk Gilbert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773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550947" y="3550023"/>
            <a:ext cx="677732" cy="2194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isocèle 5"/>
          <p:cNvSpPr/>
          <p:nvPr/>
        </p:nvSpPr>
        <p:spPr>
          <a:xfrm>
            <a:off x="5160442" y="2323651"/>
            <a:ext cx="1480253" cy="1226372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/>
          <p:cNvSpPr/>
          <p:nvPr/>
        </p:nvSpPr>
        <p:spPr>
          <a:xfrm>
            <a:off x="6228679" y="5163670"/>
            <a:ext cx="914400" cy="914400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Triangle rectangle 7"/>
          <p:cNvSpPr/>
          <p:nvPr/>
        </p:nvSpPr>
        <p:spPr>
          <a:xfrm flipH="1">
            <a:off x="4668639" y="5163670"/>
            <a:ext cx="882308" cy="914400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ZoneTexte 9"/>
          <p:cNvSpPr txBox="1"/>
          <p:nvPr/>
        </p:nvSpPr>
        <p:spPr>
          <a:xfrm rot="16200000">
            <a:off x="5238889" y="4172180"/>
            <a:ext cx="1301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Loïk Gilbert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1815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</Words>
  <Application>Microsoft Office PowerPoint</Application>
  <PresentationFormat>Grand écran</PresentationFormat>
  <Paragraphs>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fusee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2</cp:revision>
  <dcterms:created xsi:type="dcterms:W3CDTF">2022-10-12T13:49:39Z</dcterms:created>
  <dcterms:modified xsi:type="dcterms:W3CDTF">2022-10-12T13:52:50Z</dcterms:modified>
</cp:coreProperties>
</file>