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79EB3-3D0C-41E1-9DD9-03E1FC622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86850F-3F91-4586-BB16-BC7183C86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F2A223-45DF-4C3D-B5F2-B677BB0FA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CF7EC8-BABA-42BC-8F03-132771BB9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DC8E79-FFFD-4592-8A0F-87D9A8E71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9442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14E122-38E9-4522-AC63-F7CF2D22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B12F613-C440-4CE7-820F-6520EAD1F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0FE4B6-A52E-4B1C-981D-9062892C9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01E3CF-1AD7-45F1-A17D-C6A088BF6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4D235C-7625-493F-8C02-484C9452F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518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8E824F2-8E6D-402C-A78A-B01C70DB5F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95F129-A281-40AD-A61D-CAC4FFB8E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EEB9B8-BA38-491F-92B6-B674A52B3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DFFB9D-C20B-421C-8D4B-14FBABDE7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590C61-37A9-4FC6-A012-DB2D9AC1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2995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B85CA2-CED2-4C99-9579-D4D533FC7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EFC35D-EBD7-41ED-A989-FB2EEEBBE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CF842E-7002-4F46-8939-60C4E9A5E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4897AD-D7E9-4CD3-9276-547B64F4C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66E0BF-0286-49FB-8611-DF5189020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330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BC6BEA-8FE6-4979-B9D8-E06943A82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A7DD06C-3A30-4CDD-BB39-0A1D33F1F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22F73C-DE4B-4DE1-917C-100F7C964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897B37-1FF3-47A3-8C67-DE2E29BE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D58001-6491-4D5E-A656-B712B325C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329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64C3B6-874C-4861-9D31-C64A75F3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E37BB9-9689-4E48-93BF-E2740D1228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5196D0-FC6E-45B4-9E11-1A0C40606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E302A02-3418-4AC7-A5F1-72219220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228BFA-00F1-4096-B8F9-255A4A757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8F3054-A723-487E-AC4D-3DDE50EE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433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72C530-8B3E-4C9B-9897-6A4674821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631D55-D194-4B94-A713-30F00D19C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858BAE-BC4F-4B50-8E25-CC9449C43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6466129-E451-4822-9D08-B287D0A002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AE44D44-9B71-489C-A306-9C8B841D76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9CFE875-FEE3-4BC9-A31D-5E2070FB6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08BD760-BE1E-4D79-BF69-A62877C94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9158F06-0748-4806-9EC1-9059B3095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0867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F68B6D-AD48-4B2C-8019-107F0A8B1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0853D7-E3FF-4B34-AF47-8F10C1A71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5A5448-D37C-490C-8E75-E3B7BB5AA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3E22914-685D-4D1F-8251-2B4AE95CD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11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E5378E7-84E8-4727-B1E7-2B1FBDA27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878ED2-F3B6-4A03-ACDA-C8EE240A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536540-26AD-49A5-A385-95D29BA0B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0953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927750-15E4-46E7-A521-4B66167D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B8C90E-F0A2-47F6-98BF-9EB058BF2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0EC36D-811C-4EEE-A4DB-D13AF2EA4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F254FC-399C-440D-87C9-FF87CA950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0EED91-02B2-44BF-87A6-9F624DF5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621399-4778-4BE2-9A20-5DC7AE2A7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675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89A73B-EBC2-45DD-9184-A4827DE2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B634FA5-67B2-4C51-87B6-698724078C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7E3AF4-8D5C-464C-A9BB-8B84CE168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C392D1-7838-4D29-81A6-99379B84B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AE7458-1B22-4B5F-983F-FD8694308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1DF20A-3722-480E-BB47-7C2A5D425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095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40E1F68-510C-4480-A9A0-BAD6A7BD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693028-453E-4C93-8DA3-8E54DC2F9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BF1264-319A-4913-B11C-ECFBC775E5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E526B-F636-4A51-A28E-E2FE1EFBB9F1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158832-F21C-4B68-BF20-9F1B155694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FDE882-3739-4AF6-9903-5B8F02A7A5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BCD5D-D8E4-4F41-8689-4892F5DC4EF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039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EF1F28-82BA-4BFF-8F3D-32C1B60CF6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Breadboad</a:t>
            </a:r>
            <a:r>
              <a:rPr lang="fr-CA" dirty="0"/>
              <a:t> par Loïk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4079377-9DDB-4F94-8BA4-6F077CBEB4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357" y="3617539"/>
            <a:ext cx="4819650" cy="3133725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745166D-BB56-46CC-A49E-4D99207DD1EC}"/>
              </a:ext>
            </a:extLst>
          </p:cNvPr>
          <p:cNvSpPr/>
          <p:nvPr/>
        </p:nvSpPr>
        <p:spPr>
          <a:xfrm>
            <a:off x="3808207" y="4055632"/>
            <a:ext cx="4346090" cy="12909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3F2FE1-C837-479B-9C74-18E172C96FE9}"/>
              </a:ext>
            </a:extLst>
          </p:cNvPr>
          <p:cNvSpPr/>
          <p:nvPr/>
        </p:nvSpPr>
        <p:spPr>
          <a:xfrm>
            <a:off x="3826137" y="6639148"/>
            <a:ext cx="4346090" cy="12909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CBBA1D-EED7-4327-BEA0-E6E72095C671}"/>
              </a:ext>
            </a:extLst>
          </p:cNvPr>
          <p:cNvSpPr/>
          <p:nvPr/>
        </p:nvSpPr>
        <p:spPr>
          <a:xfrm>
            <a:off x="3826137" y="6268085"/>
            <a:ext cx="4328160" cy="1290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50E274-BF53-4999-A151-0C3DE4D6E179}"/>
              </a:ext>
            </a:extLst>
          </p:cNvPr>
          <p:cNvSpPr/>
          <p:nvPr/>
        </p:nvSpPr>
        <p:spPr>
          <a:xfrm>
            <a:off x="3826137" y="3698144"/>
            <a:ext cx="4328160" cy="11551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8D2E1F-0A5F-4D1D-98C8-D7EF0E13A662}"/>
              </a:ext>
            </a:extLst>
          </p:cNvPr>
          <p:cNvSpPr/>
          <p:nvPr/>
        </p:nvSpPr>
        <p:spPr>
          <a:xfrm>
            <a:off x="4421393" y="4336032"/>
            <a:ext cx="172120" cy="80612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678D58-F5EA-4C11-9110-AB76EDE3DD4B}"/>
              </a:ext>
            </a:extLst>
          </p:cNvPr>
          <p:cNvSpPr/>
          <p:nvPr/>
        </p:nvSpPr>
        <p:spPr>
          <a:xfrm>
            <a:off x="5862918" y="5310655"/>
            <a:ext cx="118334" cy="73986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35843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Breadboad par Loïk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Breadboad par Loïk</dc:title>
  <dc:creator>CSBE</dc:creator>
  <cp:lastModifiedBy>CSBE</cp:lastModifiedBy>
  <cp:revision>2</cp:revision>
  <dcterms:created xsi:type="dcterms:W3CDTF">2022-11-02T18:02:11Z</dcterms:created>
  <dcterms:modified xsi:type="dcterms:W3CDTF">2022-11-02T18:12:08Z</dcterms:modified>
</cp:coreProperties>
</file>