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8764ED-1E76-4577-98B9-60C436A386CA}" v="720" dt="2024-01-18T20:38:56.8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bilodeau43 Louis-David" userId="S::lbilodeau43@scol.qc.ca::c1415acd-e632-48ef-be3f-56a3f630fd5e" providerId="AD" clId="Web-{0E8764ED-1E76-4577-98B9-60C436A386CA}"/>
    <pc:docChg chg="addSld modSld">
      <pc:chgData name="lbilodeau43 Louis-David" userId="S::lbilodeau43@scol.qc.ca::c1415acd-e632-48ef-be3f-56a3f630fd5e" providerId="AD" clId="Web-{0E8764ED-1E76-4577-98B9-60C436A386CA}" dt="2024-01-18T20:38:56.848" v="496" actId="1076"/>
      <pc:docMkLst>
        <pc:docMk/>
      </pc:docMkLst>
      <pc:sldChg chg="modSp">
        <pc:chgData name="lbilodeau43 Louis-David" userId="S::lbilodeau43@scol.qc.ca::c1415acd-e632-48ef-be3f-56a3f630fd5e" providerId="AD" clId="Web-{0E8764ED-1E76-4577-98B9-60C436A386CA}" dt="2024-01-18T20:08:11.572" v="26" actId="20577"/>
        <pc:sldMkLst>
          <pc:docMk/>
          <pc:sldMk cId="109857222" sldId="256"/>
        </pc:sldMkLst>
        <pc:spChg chg="mod">
          <ac:chgData name="lbilodeau43 Louis-David" userId="S::lbilodeau43@scol.qc.ca::c1415acd-e632-48ef-be3f-56a3f630fd5e" providerId="AD" clId="Web-{0E8764ED-1E76-4577-98B9-60C436A386CA}" dt="2024-01-18T20:07:27.024" v="9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lbilodeau43 Louis-David" userId="S::lbilodeau43@scol.qc.ca::c1415acd-e632-48ef-be3f-56a3f630fd5e" providerId="AD" clId="Web-{0E8764ED-1E76-4577-98B9-60C436A386CA}" dt="2024-01-18T20:08:11.572" v="26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">
        <pc:chgData name="lbilodeau43 Louis-David" userId="S::lbilodeau43@scol.qc.ca::c1415acd-e632-48ef-be3f-56a3f630fd5e" providerId="AD" clId="Web-{0E8764ED-1E76-4577-98B9-60C436A386CA}" dt="2024-01-18T20:38:56.848" v="496" actId="1076"/>
        <pc:sldMkLst>
          <pc:docMk/>
          <pc:sldMk cId="3297198029" sldId="257"/>
        </pc:sldMkLst>
        <pc:spChg chg="mod">
          <ac:chgData name="lbilodeau43 Louis-David" userId="S::lbilodeau43@scol.qc.ca::c1415acd-e632-48ef-be3f-56a3f630fd5e" providerId="AD" clId="Web-{0E8764ED-1E76-4577-98B9-60C436A386CA}" dt="2024-01-18T20:35:01.767" v="444" actId="1076"/>
          <ac:spMkLst>
            <pc:docMk/>
            <pc:sldMk cId="3297198029" sldId="257"/>
            <ac:spMk id="2" creationId="{70FE8A2D-A17F-68CF-B156-31FCB9A5221A}"/>
          </ac:spMkLst>
        </pc:spChg>
        <pc:spChg chg="del">
          <ac:chgData name="lbilodeau43 Louis-David" userId="S::lbilodeau43@scol.qc.ca::c1415acd-e632-48ef-be3f-56a3f630fd5e" providerId="AD" clId="Web-{0E8764ED-1E76-4577-98B9-60C436A386CA}" dt="2024-01-18T20:09:28.807" v="28"/>
          <ac:spMkLst>
            <pc:docMk/>
            <pc:sldMk cId="3297198029" sldId="257"/>
            <ac:spMk id="3" creationId="{A2E505CE-F2AF-272F-7BF4-38209F3A9752}"/>
          </ac:spMkLst>
        </pc:spChg>
        <pc:spChg chg="add del">
          <ac:chgData name="lbilodeau43 Louis-David" userId="S::lbilodeau43@scol.qc.ca::c1415acd-e632-48ef-be3f-56a3f630fd5e" providerId="AD" clId="Web-{0E8764ED-1E76-4577-98B9-60C436A386CA}" dt="2024-01-18T20:17:29.189" v="95"/>
          <ac:spMkLst>
            <pc:docMk/>
            <pc:sldMk cId="3297198029" sldId="257"/>
            <ac:spMk id="9" creationId="{70855964-5547-6523-24D3-189749F1C71E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5:17.064" v="447" actId="1076"/>
          <ac:spMkLst>
            <pc:docMk/>
            <pc:sldMk cId="3297198029" sldId="257"/>
            <ac:spMk id="10" creationId="{B43BFD55-F468-E802-67B4-AF2CB8145779}"/>
          </ac:spMkLst>
        </pc:spChg>
        <pc:spChg chg="add del">
          <ac:chgData name="lbilodeau43 Louis-David" userId="S::lbilodeau43@scol.qc.ca::c1415acd-e632-48ef-be3f-56a3f630fd5e" providerId="AD" clId="Web-{0E8764ED-1E76-4577-98B9-60C436A386CA}" dt="2024-01-18T20:20:09.223" v="150"/>
          <ac:spMkLst>
            <pc:docMk/>
            <pc:sldMk cId="3297198029" sldId="257"/>
            <ac:spMk id="11" creationId="{4DEF9BE9-5E3C-E2A3-1058-7A50C67971D9}"/>
          </ac:spMkLst>
        </pc:spChg>
        <pc:spChg chg="add del">
          <ac:chgData name="lbilodeau43 Louis-David" userId="S::lbilodeau43@scol.qc.ca::c1415acd-e632-48ef-be3f-56a3f630fd5e" providerId="AD" clId="Web-{0E8764ED-1E76-4577-98B9-60C436A386CA}" dt="2024-01-18T20:20:19.363" v="152"/>
          <ac:spMkLst>
            <pc:docMk/>
            <pc:sldMk cId="3297198029" sldId="257"/>
            <ac:spMk id="12" creationId="{80FF135C-F285-AB7B-3AF6-515F845ADB9F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5:34.798" v="450" actId="1076"/>
          <ac:spMkLst>
            <pc:docMk/>
            <pc:sldMk cId="3297198029" sldId="257"/>
            <ac:spMk id="13" creationId="{458E0FAD-AB8C-D200-410D-54020A609D75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28:55.480" v="382" actId="20577"/>
          <ac:spMkLst>
            <pc:docMk/>
            <pc:sldMk cId="3297198029" sldId="257"/>
            <ac:spMk id="14" creationId="{3FC027EA-75A5-AE31-59BC-B2AC8038823F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5:37.392" v="451" actId="1076"/>
          <ac:spMkLst>
            <pc:docMk/>
            <pc:sldMk cId="3297198029" sldId="257"/>
            <ac:spMk id="15" creationId="{D5FD73F5-836F-5075-782D-163F68C0101B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27:14.963" v="339" actId="20577"/>
          <ac:spMkLst>
            <pc:docMk/>
            <pc:sldMk cId="3297198029" sldId="257"/>
            <ac:spMk id="16" creationId="{4C8D6A79-5CC3-310D-8FC0-F7363E66BF27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5:22.611" v="448" actId="1076"/>
          <ac:spMkLst>
            <pc:docMk/>
            <pc:sldMk cId="3297198029" sldId="257"/>
            <ac:spMk id="17" creationId="{BC670843-13F4-CDB3-B892-4CFB6540D8F7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27:18.729" v="340" actId="20577"/>
          <ac:spMkLst>
            <pc:docMk/>
            <pc:sldMk cId="3297198029" sldId="257"/>
            <ac:spMk id="18" creationId="{B9CD4F36-0205-5C84-2A8B-E7E375C402CC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27:05.463" v="337" actId="20577"/>
          <ac:spMkLst>
            <pc:docMk/>
            <pc:sldMk cId="3297198029" sldId="257"/>
            <ac:spMk id="19" creationId="{00B96505-EDE5-8D05-675B-6DEF3AA94E6E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27:24.119" v="341" actId="20577"/>
          <ac:spMkLst>
            <pc:docMk/>
            <pc:sldMk cId="3297198029" sldId="257"/>
            <ac:spMk id="20" creationId="{8415810D-1643-83BB-8967-BD54C718A2E7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28:57.777" v="383" actId="20577"/>
          <ac:spMkLst>
            <pc:docMk/>
            <pc:sldMk cId="3297198029" sldId="257"/>
            <ac:spMk id="21" creationId="{D0095667-51A5-1E72-1265-C5D12CEAFFF3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27:10.197" v="338" actId="20577"/>
          <ac:spMkLst>
            <pc:docMk/>
            <pc:sldMk cId="3297198029" sldId="257"/>
            <ac:spMk id="22" creationId="{B6F29321-3D2E-C908-9673-57A47440F080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5:44.533" v="453" actId="1076"/>
          <ac:spMkLst>
            <pc:docMk/>
            <pc:sldMk cId="3297198029" sldId="257"/>
            <ac:spMk id="23" creationId="{7766787E-21B8-7AAC-19C9-0055827A303B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29:06.058" v="387" actId="20577"/>
          <ac:spMkLst>
            <pc:docMk/>
            <pc:sldMk cId="3297198029" sldId="257"/>
            <ac:spMk id="24" creationId="{75654C01-70AE-C132-C90D-533277B459CA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8:53.942" v="495" actId="1076"/>
          <ac:spMkLst>
            <pc:docMk/>
            <pc:sldMk cId="3297198029" sldId="257"/>
            <ac:spMk id="25" creationId="{C36EB96C-9EF6-C6CC-82D0-A1FF648FE296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29:08.887" v="388" actId="20577"/>
          <ac:spMkLst>
            <pc:docMk/>
            <pc:sldMk cId="3297198029" sldId="257"/>
            <ac:spMk id="26" creationId="{7E9AAE7A-9786-85FD-B17E-14902D18F8FC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5:41.470" v="452" actId="1076"/>
          <ac:spMkLst>
            <pc:docMk/>
            <pc:sldMk cId="3297198029" sldId="257"/>
            <ac:spMk id="27" creationId="{86F83C9D-FE81-0D0D-9023-8723757F4CD5}"/>
          </ac:spMkLst>
        </pc:spChg>
        <pc:spChg chg="add del mod">
          <ac:chgData name="lbilodeau43 Louis-David" userId="S::lbilodeau43@scol.qc.ca::c1415acd-e632-48ef-be3f-56a3f630fd5e" providerId="AD" clId="Web-{0E8764ED-1E76-4577-98B9-60C436A386CA}" dt="2024-01-18T20:29:27.871" v="396" actId="20577"/>
          <ac:spMkLst>
            <pc:docMk/>
            <pc:sldMk cId="3297198029" sldId="257"/>
            <ac:spMk id="28" creationId="{16CAD8D8-847C-BC18-2EFC-4DF7DA0524DF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29:16.512" v="392" actId="20577"/>
          <ac:spMkLst>
            <pc:docMk/>
            <pc:sldMk cId="3297198029" sldId="257"/>
            <ac:spMk id="29" creationId="{895FCB73-96C6-BE2B-F03F-85EE7EAA1DA5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28:11.855" v="366" actId="20577"/>
          <ac:spMkLst>
            <pc:docMk/>
            <pc:sldMk cId="3297198029" sldId="257"/>
            <ac:spMk id="30" creationId="{B86D2A35-6DA9-FB7C-1A6E-99A5A1066143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5:47.142" v="454" actId="1076"/>
          <ac:spMkLst>
            <pc:docMk/>
            <pc:sldMk cId="3297198029" sldId="257"/>
            <ac:spMk id="31" creationId="{35411BBF-CF1E-2AC4-4A77-85532836E961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5:49.924" v="455" actId="1076"/>
          <ac:spMkLst>
            <pc:docMk/>
            <pc:sldMk cId="3297198029" sldId="257"/>
            <ac:spMk id="32" creationId="{3896BC0B-E1FF-CD66-EF19-A8FBF6645D3A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5:05.860" v="445" actId="1076"/>
          <ac:spMkLst>
            <pc:docMk/>
            <pc:sldMk cId="3297198029" sldId="257"/>
            <ac:spMk id="33" creationId="{EE402F6A-6FDC-077E-0669-32E06FE80505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1:31.232" v="425" actId="14100"/>
          <ac:spMkLst>
            <pc:docMk/>
            <pc:sldMk cId="3297198029" sldId="257"/>
            <ac:spMk id="34" creationId="{48036E97-9B4D-A0FB-94CB-8728D22E3ED2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6:56.049" v="456" actId="1076"/>
          <ac:spMkLst>
            <pc:docMk/>
            <pc:sldMk cId="3297198029" sldId="257"/>
            <ac:spMk id="35" creationId="{18F22BEB-0729-D520-F13A-F88D15DCE5DB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7:35.847" v="471" actId="1076"/>
          <ac:spMkLst>
            <pc:docMk/>
            <pc:sldMk cId="3297198029" sldId="257"/>
            <ac:spMk id="36" creationId="{967FE580-0ED7-818C-49AE-5DBF3B6C9B05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7:56.878" v="478" actId="1076"/>
          <ac:spMkLst>
            <pc:docMk/>
            <pc:sldMk cId="3297198029" sldId="257"/>
            <ac:spMk id="37" creationId="{7449CB82-E22A-C346-C0C8-AFE89CB91403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8:56.848" v="496" actId="1076"/>
          <ac:spMkLst>
            <pc:docMk/>
            <pc:sldMk cId="3297198029" sldId="257"/>
            <ac:spMk id="38" creationId="{CF6D2A2D-0542-B694-53A4-7F2A29719694}"/>
          </ac:spMkLst>
        </pc:spChg>
        <pc:spChg chg="add mod">
          <ac:chgData name="lbilodeau43 Louis-David" userId="S::lbilodeau43@scol.qc.ca::c1415acd-e632-48ef-be3f-56a3f630fd5e" providerId="AD" clId="Web-{0E8764ED-1E76-4577-98B9-60C436A386CA}" dt="2024-01-18T20:38:50.129" v="494" actId="1076"/>
          <ac:spMkLst>
            <pc:docMk/>
            <pc:sldMk cId="3297198029" sldId="257"/>
            <ac:spMk id="39" creationId="{8E4A4B8C-E650-D93C-E049-3FE163BFF724}"/>
          </ac:spMkLst>
        </pc:spChg>
        <pc:graphicFrameChg chg="add mod ord modGraphic">
          <ac:chgData name="lbilodeau43 Louis-David" userId="S::lbilodeau43@scol.qc.ca::c1415acd-e632-48ef-be3f-56a3f630fd5e" providerId="AD" clId="Web-{0E8764ED-1E76-4577-98B9-60C436A386CA}" dt="2024-01-18T20:35:11.923" v="446" actId="1076"/>
          <ac:graphicFrameMkLst>
            <pc:docMk/>
            <pc:sldMk cId="3297198029" sldId="257"/>
            <ac:graphicFrameMk id="4" creationId="{73DD503F-83B0-8553-B18D-E33B63FEEB29}"/>
          </ac:graphicFrameMkLst>
        </pc:graphicFrameChg>
        <pc:graphicFrameChg chg="add mod modGraphic">
          <ac:chgData name="lbilodeau43 Louis-David" userId="S::lbilodeau43@scol.qc.ca::c1415acd-e632-48ef-be3f-56a3f630fd5e" providerId="AD" clId="Web-{0E8764ED-1E76-4577-98B9-60C436A386CA}" dt="2024-01-18T20:35:31.720" v="449" actId="1076"/>
          <ac:graphicFrameMkLst>
            <pc:docMk/>
            <pc:sldMk cId="3297198029" sldId="257"/>
            <ac:graphicFrameMk id="5" creationId="{957B4EEE-A72F-0F92-59B1-6CA903FDB66F}"/>
          </ac:graphicFrameMkLst>
        </pc:graphicFrameChg>
        <pc:graphicFrameChg chg="add del">
          <ac:chgData name="lbilodeau43 Louis-David" userId="S::lbilodeau43@scol.qc.ca::c1415acd-e632-48ef-be3f-56a3f630fd5e" providerId="AD" clId="Web-{0E8764ED-1E76-4577-98B9-60C436A386CA}" dt="2024-01-18T20:10:55.293" v="40"/>
          <ac:graphicFrameMkLst>
            <pc:docMk/>
            <pc:sldMk cId="3297198029" sldId="257"/>
            <ac:graphicFrameMk id="6" creationId="{7C7824FD-4FBE-62A6-6860-ED7E6E320A8A}"/>
          </ac:graphicFrameMkLst>
        </pc:graphicFrameChg>
        <pc:graphicFrameChg chg="add mod modGraphic">
          <ac:chgData name="lbilodeau43 Louis-David" userId="S::lbilodeau43@scol.qc.ca::c1415acd-e632-48ef-be3f-56a3f630fd5e" providerId="AD" clId="Web-{0E8764ED-1E76-4577-98B9-60C436A386CA}" dt="2024-01-18T20:24:25.617" v="266"/>
          <ac:graphicFrameMkLst>
            <pc:docMk/>
            <pc:sldMk cId="3297198029" sldId="257"/>
            <ac:graphicFrameMk id="7" creationId="{1F2D5391-43EB-97F6-291B-ACE6CA8522E9}"/>
          </ac:graphicFrameMkLst>
        </pc:graphicFrameChg>
        <pc:graphicFrameChg chg="add mod modGraphic">
          <ac:chgData name="lbilodeau43 Louis-David" userId="S::lbilodeau43@scol.qc.ca::c1415acd-e632-48ef-be3f-56a3f630fd5e" providerId="AD" clId="Web-{0E8764ED-1E76-4577-98B9-60C436A386CA}" dt="2024-01-18T20:26:35.681" v="325"/>
          <ac:graphicFrameMkLst>
            <pc:docMk/>
            <pc:sldMk cId="3297198029" sldId="257"/>
            <ac:graphicFrameMk id="8" creationId="{4970CE87-11A6-B21F-51BF-B7FE2F6B805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Fait par Louis-David Bilodeau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Pour </a:t>
            </a:r>
            <a:r>
              <a:rPr lang="en-US" dirty="0" err="1">
                <a:cs typeface="Calibri"/>
              </a:rPr>
              <a:t>D.Blais</a:t>
            </a:r>
          </a:p>
          <a:p>
            <a:r>
              <a:rPr lang="en-US" dirty="0">
                <a:cs typeface="Calibri"/>
              </a:rPr>
              <a:t>MSI</a:t>
            </a:r>
          </a:p>
          <a:p>
            <a:r>
              <a:rPr lang="en-US" dirty="0">
                <a:cs typeface="Calibri"/>
              </a:rPr>
              <a:t>18 </a:t>
            </a:r>
            <a:r>
              <a:rPr lang="en-US" dirty="0" err="1">
                <a:cs typeface="Calibri"/>
              </a:rPr>
              <a:t>janvier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E8A2D-A17F-68CF-B156-31FCB9A52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634" y="-152460"/>
            <a:ext cx="10515600" cy="1325563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Tableau </a:t>
            </a:r>
            <a:r>
              <a:rPr lang="en-US" dirty="0" err="1">
                <a:ea typeface="+mj-lt"/>
                <a:cs typeface="+mj-lt"/>
              </a:rPr>
              <a:t>périodique</a:t>
            </a:r>
            <a:r>
              <a:rPr lang="en-US" dirty="0">
                <a:ea typeface="+mj-lt"/>
                <a:cs typeface="+mj-lt"/>
              </a:rPr>
              <a:t> de </a:t>
            </a:r>
            <a:r>
              <a:rPr lang="en-US" dirty="0" err="1">
                <a:ea typeface="+mj-lt"/>
                <a:cs typeface="+mj-lt"/>
              </a:rPr>
              <a:t>Mendeleiv</a:t>
            </a:r>
            <a:endParaRPr lang="en-US" dirty="0" err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DD503F-83B0-8553-B18D-E33B63FEEB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651611"/>
              </p:ext>
            </p:extLst>
          </p:nvPr>
        </p:nvGraphicFramePr>
        <p:xfrm>
          <a:off x="751935" y="1250531"/>
          <a:ext cx="1242626" cy="1340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626">
                  <a:extLst>
                    <a:ext uri="{9D8B030D-6E8A-4147-A177-3AD203B41FA5}">
                      <a16:colId xmlns:a16="http://schemas.microsoft.com/office/drawing/2014/main" val="3140080618"/>
                    </a:ext>
                  </a:extLst>
                </a:gridCol>
              </a:tblGrid>
              <a:tr h="13407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6378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57B4EEE-A72F-0F92-59B1-6CA903FDB6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667862"/>
              </p:ext>
            </p:extLst>
          </p:nvPr>
        </p:nvGraphicFramePr>
        <p:xfrm>
          <a:off x="790753" y="2731697"/>
          <a:ext cx="2395926" cy="2956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963">
                  <a:extLst>
                    <a:ext uri="{9D8B030D-6E8A-4147-A177-3AD203B41FA5}">
                      <a16:colId xmlns:a16="http://schemas.microsoft.com/office/drawing/2014/main" val="2581083698"/>
                    </a:ext>
                  </a:extLst>
                </a:gridCol>
                <a:gridCol w="1197963">
                  <a:extLst>
                    <a:ext uri="{9D8B030D-6E8A-4147-A177-3AD203B41FA5}">
                      <a16:colId xmlns:a16="http://schemas.microsoft.com/office/drawing/2014/main" val="1885939122"/>
                    </a:ext>
                  </a:extLst>
                </a:gridCol>
              </a:tblGrid>
              <a:tr h="1319176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327954"/>
                  </a:ext>
                </a:extLst>
              </a:tr>
              <a:tr h="81880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550336"/>
                  </a:ext>
                </a:extLst>
              </a:tr>
              <a:tr h="81880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01899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2D5391-43EB-97F6-291B-ACE6CA852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267893"/>
              </p:ext>
            </p:extLst>
          </p:nvPr>
        </p:nvGraphicFramePr>
        <p:xfrm>
          <a:off x="3881887" y="3436188"/>
          <a:ext cx="5952042" cy="2176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007">
                  <a:extLst>
                    <a:ext uri="{9D8B030D-6E8A-4147-A177-3AD203B41FA5}">
                      <a16:colId xmlns:a16="http://schemas.microsoft.com/office/drawing/2014/main" val="2429169985"/>
                    </a:ext>
                  </a:extLst>
                </a:gridCol>
                <a:gridCol w="992007">
                  <a:extLst>
                    <a:ext uri="{9D8B030D-6E8A-4147-A177-3AD203B41FA5}">
                      <a16:colId xmlns:a16="http://schemas.microsoft.com/office/drawing/2014/main" val="2805390951"/>
                    </a:ext>
                  </a:extLst>
                </a:gridCol>
                <a:gridCol w="992007">
                  <a:extLst>
                    <a:ext uri="{9D8B030D-6E8A-4147-A177-3AD203B41FA5}">
                      <a16:colId xmlns:a16="http://schemas.microsoft.com/office/drawing/2014/main" val="1951047103"/>
                    </a:ext>
                  </a:extLst>
                </a:gridCol>
                <a:gridCol w="992007">
                  <a:extLst>
                    <a:ext uri="{9D8B030D-6E8A-4147-A177-3AD203B41FA5}">
                      <a16:colId xmlns:a16="http://schemas.microsoft.com/office/drawing/2014/main" val="269551466"/>
                    </a:ext>
                  </a:extLst>
                </a:gridCol>
                <a:gridCol w="992007">
                  <a:extLst>
                    <a:ext uri="{9D8B030D-6E8A-4147-A177-3AD203B41FA5}">
                      <a16:colId xmlns:a16="http://schemas.microsoft.com/office/drawing/2014/main" val="1134654222"/>
                    </a:ext>
                  </a:extLst>
                </a:gridCol>
                <a:gridCol w="992007">
                  <a:extLst>
                    <a:ext uri="{9D8B030D-6E8A-4147-A177-3AD203B41FA5}">
                      <a16:colId xmlns:a16="http://schemas.microsoft.com/office/drawing/2014/main" val="1306432455"/>
                    </a:ext>
                  </a:extLst>
                </a:gridCol>
              </a:tblGrid>
              <a:tr h="108811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475095"/>
                  </a:ext>
                </a:extLst>
              </a:tr>
              <a:tr h="1088110"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93011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970CE87-11A6-B21F-51BF-B7FE2F6B8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819963"/>
              </p:ext>
            </p:extLst>
          </p:nvPr>
        </p:nvGraphicFramePr>
        <p:xfrm>
          <a:off x="8481492" y="1915696"/>
          <a:ext cx="999665" cy="1154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9665">
                  <a:extLst>
                    <a:ext uri="{9D8B030D-6E8A-4147-A177-3AD203B41FA5}">
                      <a16:colId xmlns:a16="http://schemas.microsoft.com/office/drawing/2014/main" val="2284780148"/>
                    </a:ext>
                  </a:extLst>
                </a:gridCol>
              </a:tblGrid>
              <a:tr h="1154442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57820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43BFD55-F468-E802-67B4-AF2CB8145779}"/>
              </a:ext>
            </a:extLst>
          </p:cNvPr>
          <p:cNvSpPr txBox="1"/>
          <p:nvPr/>
        </p:nvSpPr>
        <p:spPr>
          <a:xfrm>
            <a:off x="749859" y="1338585"/>
            <a:ext cx="322487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Calibri"/>
              </a:rPr>
              <a:t>1     </a:t>
            </a:r>
          </a:p>
          <a:p>
            <a:endParaRPr lang="en-US" sz="2000" dirty="0"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8E0FAD-AB8C-D200-410D-54020A609D75}"/>
              </a:ext>
            </a:extLst>
          </p:cNvPr>
          <p:cNvSpPr txBox="1"/>
          <p:nvPr/>
        </p:nvSpPr>
        <p:spPr>
          <a:xfrm>
            <a:off x="1022577" y="3059872"/>
            <a:ext cx="6889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Li</a:t>
            </a:r>
            <a:endParaRPr lang="en-US" sz="4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C027EA-75A5-AE31-59BC-B2AC8038823F}"/>
              </a:ext>
            </a:extLst>
          </p:cNvPr>
          <p:cNvSpPr txBox="1"/>
          <p:nvPr/>
        </p:nvSpPr>
        <p:spPr>
          <a:xfrm>
            <a:off x="8484426" y="2168475"/>
            <a:ext cx="1019641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He</a:t>
            </a:r>
            <a:endParaRPr lang="en-US" sz="4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FD73F5-836F-5075-782D-163F68C0101B}"/>
              </a:ext>
            </a:extLst>
          </p:cNvPr>
          <p:cNvSpPr txBox="1"/>
          <p:nvPr/>
        </p:nvSpPr>
        <p:spPr>
          <a:xfrm>
            <a:off x="2100878" y="3160512"/>
            <a:ext cx="818358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Be</a:t>
            </a:r>
            <a:endParaRPr lang="en-US" sz="4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8D6A79-5CC3-310D-8FC0-F7363E66BF27}"/>
              </a:ext>
            </a:extLst>
          </p:cNvPr>
          <p:cNvSpPr txBox="1"/>
          <p:nvPr/>
        </p:nvSpPr>
        <p:spPr>
          <a:xfrm>
            <a:off x="6011519" y="3606210"/>
            <a:ext cx="6889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N</a:t>
            </a:r>
            <a:endParaRPr lang="en-US" sz="4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670843-13F4-CDB3-B892-4CFB6540D8F7}"/>
              </a:ext>
            </a:extLst>
          </p:cNvPr>
          <p:cNvSpPr txBox="1"/>
          <p:nvPr/>
        </p:nvSpPr>
        <p:spPr>
          <a:xfrm>
            <a:off x="1022575" y="1679643"/>
            <a:ext cx="6889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H</a:t>
            </a:r>
            <a:endParaRPr lang="en-US" sz="4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CD4F36-0205-5C84-2A8B-E7E375C402CC}"/>
              </a:ext>
            </a:extLst>
          </p:cNvPr>
          <p:cNvSpPr txBox="1"/>
          <p:nvPr/>
        </p:nvSpPr>
        <p:spPr>
          <a:xfrm>
            <a:off x="7003557" y="3606210"/>
            <a:ext cx="6889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O</a:t>
            </a:r>
            <a:endParaRPr lang="en-US" sz="4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B96505-EDE5-8D05-675B-6DEF3AA94E6E}"/>
              </a:ext>
            </a:extLst>
          </p:cNvPr>
          <p:cNvSpPr txBox="1"/>
          <p:nvPr/>
        </p:nvSpPr>
        <p:spPr>
          <a:xfrm>
            <a:off x="3984311" y="3548700"/>
            <a:ext cx="6889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B</a:t>
            </a:r>
            <a:endParaRPr lang="en-US" sz="4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415810D-1643-83BB-8967-BD54C718A2E7}"/>
              </a:ext>
            </a:extLst>
          </p:cNvPr>
          <p:cNvSpPr txBox="1"/>
          <p:nvPr/>
        </p:nvSpPr>
        <p:spPr>
          <a:xfrm>
            <a:off x="7952462" y="3606210"/>
            <a:ext cx="6889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F</a:t>
            </a:r>
            <a:endParaRPr lang="en-US" sz="4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095667-51A5-1E72-1265-C5D12CEAFFF3}"/>
              </a:ext>
            </a:extLst>
          </p:cNvPr>
          <p:cNvSpPr txBox="1"/>
          <p:nvPr/>
        </p:nvSpPr>
        <p:spPr>
          <a:xfrm>
            <a:off x="8987632" y="3606209"/>
            <a:ext cx="990886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Ne</a:t>
            </a:r>
            <a:endParaRPr lang="en-US" sz="4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6F29321-3D2E-C908-9673-57A47440F080}"/>
              </a:ext>
            </a:extLst>
          </p:cNvPr>
          <p:cNvSpPr txBox="1"/>
          <p:nvPr/>
        </p:nvSpPr>
        <p:spPr>
          <a:xfrm>
            <a:off x="5048236" y="3548700"/>
            <a:ext cx="6889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C</a:t>
            </a:r>
            <a:endParaRPr lang="en-US" sz="4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66787E-21B8-7AAC-19C9-0055827A303B}"/>
              </a:ext>
            </a:extLst>
          </p:cNvPr>
          <p:cNvSpPr txBox="1"/>
          <p:nvPr/>
        </p:nvSpPr>
        <p:spPr>
          <a:xfrm>
            <a:off x="965066" y="4138172"/>
            <a:ext cx="1019641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Na</a:t>
            </a:r>
            <a:endParaRPr lang="en-US" sz="4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5654C01-70AE-C132-C90D-533277B459CA}"/>
              </a:ext>
            </a:extLst>
          </p:cNvPr>
          <p:cNvSpPr txBox="1"/>
          <p:nvPr/>
        </p:nvSpPr>
        <p:spPr>
          <a:xfrm>
            <a:off x="4113707" y="4742021"/>
            <a:ext cx="6889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Ai</a:t>
            </a:r>
            <a:endParaRPr lang="en-US" sz="4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36EB96C-9EF6-C6CC-82D0-A1FF648FE296}"/>
              </a:ext>
            </a:extLst>
          </p:cNvPr>
          <p:cNvSpPr txBox="1"/>
          <p:nvPr/>
        </p:nvSpPr>
        <p:spPr>
          <a:xfrm>
            <a:off x="6097783" y="4727644"/>
            <a:ext cx="6889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P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E9AAE7A-9786-85FD-B17E-14902D18F8FC}"/>
              </a:ext>
            </a:extLst>
          </p:cNvPr>
          <p:cNvSpPr txBox="1"/>
          <p:nvPr/>
        </p:nvSpPr>
        <p:spPr>
          <a:xfrm>
            <a:off x="5048235" y="4727643"/>
            <a:ext cx="6889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Si</a:t>
            </a:r>
            <a:endParaRPr lang="en-US" sz="4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6F83C9D-FE81-0D0D-9023-8723757F4CD5}"/>
              </a:ext>
            </a:extLst>
          </p:cNvPr>
          <p:cNvSpPr txBox="1"/>
          <p:nvPr/>
        </p:nvSpPr>
        <p:spPr>
          <a:xfrm>
            <a:off x="2172763" y="4210059"/>
            <a:ext cx="112028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Mg</a:t>
            </a:r>
            <a:endParaRPr lang="en-US" sz="4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6CAD8D8-847C-BC18-2EFC-4DF7DA0524DF}"/>
              </a:ext>
            </a:extLst>
          </p:cNvPr>
          <p:cNvSpPr txBox="1"/>
          <p:nvPr/>
        </p:nvSpPr>
        <p:spPr>
          <a:xfrm>
            <a:off x="8987631" y="4727643"/>
            <a:ext cx="84711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 err="1">
                <a:cs typeface="Calibri"/>
              </a:rPr>
              <a:t>Ar</a:t>
            </a:r>
            <a:endParaRPr lang="en-US" sz="4400" dirty="0" err="1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95FCB73-96C6-BE2B-F03F-85EE7EAA1DA5}"/>
              </a:ext>
            </a:extLst>
          </p:cNvPr>
          <p:cNvSpPr txBox="1"/>
          <p:nvPr/>
        </p:nvSpPr>
        <p:spPr>
          <a:xfrm>
            <a:off x="7952461" y="4842662"/>
            <a:ext cx="6889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Ci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86D2A35-6DA9-FB7C-1A6E-99A5A1066143}"/>
              </a:ext>
            </a:extLst>
          </p:cNvPr>
          <p:cNvSpPr txBox="1"/>
          <p:nvPr/>
        </p:nvSpPr>
        <p:spPr>
          <a:xfrm>
            <a:off x="7104196" y="4842661"/>
            <a:ext cx="6889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S</a:t>
            </a:r>
            <a:endParaRPr lang="en-US" sz="4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411BBF-CF1E-2AC4-4A77-85532836E961}"/>
              </a:ext>
            </a:extLst>
          </p:cNvPr>
          <p:cNvSpPr txBox="1"/>
          <p:nvPr/>
        </p:nvSpPr>
        <p:spPr>
          <a:xfrm>
            <a:off x="1137593" y="4842662"/>
            <a:ext cx="6889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K</a:t>
            </a:r>
            <a:endParaRPr lang="en-US" sz="4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896BC0B-E1FF-CD66-EF19-A8FBF6645D3A}"/>
              </a:ext>
            </a:extLst>
          </p:cNvPr>
          <p:cNvSpPr txBox="1"/>
          <p:nvPr/>
        </p:nvSpPr>
        <p:spPr>
          <a:xfrm>
            <a:off x="2172762" y="4928926"/>
            <a:ext cx="933377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cs typeface="Calibri"/>
              </a:rPr>
              <a:t>Ca</a:t>
            </a:r>
            <a:endParaRPr lang="en-US" sz="4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E402F6A-6FDC-077E-0669-32E06FE80505}"/>
              </a:ext>
            </a:extLst>
          </p:cNvPr>
          <p:cNvSpPr txBox="1"/>
          <p:nvPr/>
        </p:nvSpPr>
        <p:spPr>
          <a:xfrm>
            <a:off x="2492566" y="1525490"/>
            <a:ext cx="208550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>
                <a:cs typeface="Calibri"/>
              </a:rPr>
              <a:t>Métaux</a:t>
            </a:r>
            <a:endParaRPr lang="en-US" sz="3200" err="1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8036E97-9B4D-A0FB-94CB-8728D22E3ED2}"/>
              </a:ext>
            </a:extLst>
          </p:cNvPr>
          <p:cNvSpPr txBox="1"/>
          <p:nvPr/>
        </p:nvSpPr>
        <p:spPr>
          <a:xfrm>
            <a:off x="5213770" y="2151503"/>
            <a:ext cx="249231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 dirty="0">
                <a:cs typeface="Calibri"/>
              </a:rPr>
              <a:t>Non-</a:t>
            </a:r>
            <a:r>
              <a:rPr lang="en-US" sz="3200" err="1">
                <a:cs typeface="Calibri"/>
              </a:rPr>
              <a:t>métaux</a:t>
            </a:r>
            <a:endParaRPr lang="en-US" sz="3200" err="1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F22BEB-0729-D520-F13A-F88D15DCE5DB}"/>
              </a:ext>
            </a:extLst>
          </p:cNvPr>
          <p:cNvSpPr txBox="1"/>
          <p:nvPr/>
        </p:nvSpPr>
        <p:spPr>
          <a:xfrm>
            <a:off x="628726" y="5690387"/>
            <a:ext cx="247654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 err="1">
                <a:cs typeface="Calibri"/>
              </a:rPr>
              <a:t>Alcalin</a:t>
            </a:r>
            <a:endParaRPr lang="en-US" sz="3200" err="1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67FE580-0ED7-818C-49AE-5DBF3B6C9B05}"/>
              </a:ext>
            </a:extLst>
          </p:cNvPr>
          <p:cNvSpPr txBox="1"/>
          <p:nvPr/>
        </p:nvSpPr>
        <p:spPr>
          <a:xfrm rot="-1680000">
            <a:off x="1696508" y="5862713"/>
            <a:ext cx="249516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cs typeface="Calibri"/>
              </a:rPr>
              <a:t>Alino-</a:t>
            </a:r>
            <a:r>
              <a:rPr lang="en-US" sz="2800" err="1">
                <a:cs typeface="Calibri"/>
              </a:rPr>
              <a:t>terreux</a:t>
            </a:r>
            <a:endParaRPr lang="en-US" sz="2800" err="1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9CB82-E22A-C346-C0C8-AFE89CB91403}"/>
              </a:ext>
            </a:extLst>
          </p:cNvPr>
          <p:cNvSpPr txBox="1"/>
          <p:nvPr/>
        </p:nvSpPr>
        <p:spPr>
          <a:xfrm>
            <a:off x="3972824" y="5598976"/>
            <a:ext cx="212274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err="1">
                <a:ea typeface="+mn-lt"/>
                <a:cs typeface="+mn-lt"/>
              </a:rPr>
              <a:t>métalloïdes</a:t>
            </a:r>
            <a:endParaRPr lang="en-US" sz="2400" err="1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6D2A2D-0542-B694-53A4-7F2A29719694}"/>
              </a:ext>
            </a:extLst>
          </p:cNvPr>
          <p:cNvSpPr txBox="1"/>
          <p:nvPr/>
        </p:nvSpPr>
        <p:spPr>
          <a:xfrm rot="-1980000">
            <a:off x="5584084" y="5674858"/>
            <a:ext cx="223447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err="1">
                <a:ea typeface="+mn-lt"/>
                <a:cs typeface="+mn-lt"/>
              </a:rPr>
              <a:t>halogène</a:t>
            </a:r>
            <a:endParaRPr lang="en-US" dirty="0" err="1">
              <a:cs typeface="Calibri" panose="020F050202020403020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E4A4B8C-E650-D93C-E049-3FE163BFF724}"/>
              </a:ext>
            </a:extLst>
          </p:cNvPr>
          <p:cNvSpPr txBox="1"/>
          <p:nvPr/>
        </p:nvSpPr>
        <p:spPr>
          <a:xfrm>
            <a:off x="7855209" y="5696775"/>
            <a:ext cx="202964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err="1">
                <a:ea typeface="+mn-lt"/>
                <a:cs typeface="+mn-lt"/>
              </a:rPr>
              <a:t>gaz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inertes</a:t>
            </a:r>
            <a:r>
              <a:rPr lang="en-US" sz="2400" dirty="0">
                <a:ea typeface="+mn-lt"/>
                <a:cs typeface="+mn-lt"/>
              </a:rPr>
              <a:t> </a:t>
            </a:r>
          </a:p>
          <a:p>
            <a:r>
              <a:rPr lang="en-US" sz="2400" dirty="0" err="1">
                <a:ea typeface="+mn-lt"/>
                <a:cs typeface="+mn-lt"/>
              </a:rPr>
              <a:t>gaz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rares</a:t>
            </a:r>
            <a:endParaRPr lang="en-US" sz="2400" dirty="0" err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7198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Fait par Louis-David Bilodeau</vt:lpstr>
      <vt:lpstr>Tableau périodique de Mendeleiv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163</cp:revision>
  <dcterms:created xsi:type="dcterms:W3CDTF">2024-01-18T20:05:30Z</dcterms:created>
  <dcterms:modified xsi:type="dcterms:W3CDTF">2024-01-18T20:38:58Z</dcterms:modified>
</cp:coreProperties>
</file>