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B168519-6BE3-98E1-1ACF-B0CC21356142}" v="151" dt="2024-04-25T19:07:59.48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4/25/2024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4/25/2024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4/25/2024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4/25/2024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Mineraux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Fait par Louis-David Bilodeau</a:t>
            </a:r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DB1680-BB57-22B4-FA71-C9EE23CAFB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Quel mineral a la plus haute </a:t>
            </a:r>
            <a:r>
              <a:rPr lang="en-US" dirty="0" err="1"/>
              <a:t>dureté</a:t>
            </a:r>
            <a:r>
              <a:rPr lang="en-US" dirty="0"/>
              <a:t>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7B4879-D7BD-B1FA-BA17-F667C70EC4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26967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B6CD33-9944-DB9A-C154-C6B1ADBE05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Réponse</a:t>
            </a:r>
            <a:r>
              <a:rPr lang="en-US" dirty="0"/>
              <a:t> 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543BB6-DEE2-DC05-C40E-FF53BFFC23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Diamant</a:t>
            </a:r>
          </a:p>
        </p:txBody>
      </p:sp>
    </p:spTree>
    <p:extLst>
      <p:ext uri="{BB962C8B-B14F-4D97-AF65-F5344CB8AC3E}">
        <p14:creationId xmlns:p14="http://schemas.microsoft.com/office/powerpoint/2010/main" val="23996462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941067-4108-2DCE-E8C8-CA2CBC58D8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Quel </a:t>
            </a:r>
            <a:r>
              <a:rPr lang="en-US" dirty="0" err="1"/>
              <a:t>minéral</a:t>
            </a:r>
            <a:r>
              <a:rPr lang="en-US" dirty="0"/>
              <a:t> a un trait rouge-</a:t>
            </a:r>
            <a:r>
              <a:rPr lang="en-US" dirty="0" err="1"/>
              <a:t>brun</a:t>
            </a:r>
            <a:r>
              <a:rPr lang="en-US" dirty="0"/>
              <a:t>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92484C-BDB5-D7BB-8A3B-07DBE5416C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12855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BB04FA-46DA-B140-B8CF-7992284ABB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Réponse</a:t>
            </a:r>
            <a:r>
              <a:rPr lang="en-US" dirty="0"/>
              <a:t> 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1761D5-6036-85EC-6929-AC6EEE673B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 err="1"/>
              <a:t>L'hématite</a:t>
            </a:r>
          </a:p>
        </p:txBody>
      </p:sp>
    </p:spTree>
    <p:extLst>
      <p:ext uri="{BB962C8B-B14F-4D97-AF65-F5344CB8AC3E}">
        <p14:creationId xmlns:p14="http://schemas.microsoft.com/office/powerpoint/2010/main" val="42337516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DEDDE0-3525-1401-91BE-E1DE9545F5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Quel </a:t>
            </a:r>
            <a:r>
              <a:rPr lang="en-US" dirty="0" err="1"/>
              <a:t>minéral</a:t>
            </a:r>
            <a:r>
              <a:rPr lang="en-US" dirty="0"/>
              <a:t> a un fort </a:t>
            </a:r>
            <a:r>
              <a:rPr lang="en-US" dirty="0" err="1"/>
              <a:t>magnétisme</a:t>
            </a:r>
            <a:r>
              <a:rPr lang="en-US" dirty="0"/>
              <a:t> (</a:t>
            </a:r>
            <a:r>
              <a:rPr lang="en-US" dirty="0" err="1"/>
              <a:t>magn</a:t>
            </a:r>
            <a:r>
              <a:rPr lang="en-US" dirty="0"/>
              <a:t>+)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7FBA1D-0F85-F42C-5A1C-CAA3944E90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10445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017223-8414-169D-E387-21867F654C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Réponse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44950F-0D7A-1506-152A-3C5AD40A0E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Le </a:t>
            </a:r>
            <a:r>
              <a:rPr lang="en-US" dirty="0" err="1"/>
              <a:t>magnétite</a:t>
            </a:r>
          </a:p>
        </p:txBody>
      </p:sp>
    </p:spTree>
    <p:extLst>
      <p:ext uri="{BB962C8B-B14F-4D97-AF65-F5344CB8AC3E}">
        <p14:creationId xmlns:p14="http://schemas.microsoft.com/office/powerpoint/2010/main" val="38259525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032706-6C9E-1284-3A61-22F723F855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Quel </a:t>
            </a:r>
            <a:r>
              <a:rPr lang="en-US" dirty="0" err="1"/>
              <a:t>minéral</a:t>
            </a:r>
            <a:r>
              <a:rPr lang="en-US" dirty="0"/>
              <a:t> a </a:t>
            </a:r>
            <a:r>
              <a:rPr lang="en-US" dirty="0" err="1"/>
              <a:t>une</a:t>
            </a:r>
            <a:r>
              <a:rPr lang="en-US" dirty="0"/>
              <a:t> forte effervescence 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2B3FEB-646D-AE95-06D0-8E72D65BC3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35572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BA0906-B2D4-BDF0-1857-320146D515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Réponse</a:t>
            </a:r>
            <a:r>
              <a:rPr lang="en-US" dirty="0"/>
              <a:t> 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F38253-53BB-CCA8-274E-668920885F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Du calcite</a:t>
            </a:r>
          </a:p>
        </p:txBody>
      </p:sp>
    </p:spTree>
    <p:extLst>
      <p:ext uri="{BB962C8B-B14F-4D97-AF65-F5344CB8AC3E}">
        <p14:creationId xmlns:p14="http://schemas.microsoft.com/office/powerpoint/2010/main" val="24678303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Mineraux</vt:lpstr>
      <vt:lpstr>Quel mineral a la plus haute dureté?</vt:lpstr>
      <vt:lpstr>Réponse </vt:lpstr>
      <vt:lpstr>Quel minéral a un trait rouge-brun?</vt:lpstr>
      <vt:lpstr>Réponse </vt:lpstr>
      <vt:lpstr>Quel minéral a un fort magnétisme (magn+)</vt:lpstr>
      <vt:lpstr>Réponse</vt:lpstr>
      <vt:lpstr>Quel minéral a une forte effervescence </vt:lpstr>
      <vt:lpstr>Réponse 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59</cp:revision>
  <dcterms:created xsi:type="dcterms:W3CDTF">2024-04-25T19:02:18Z</dcterms:created>
  <dcterms:modified xsi:type="dcterms:W3CDTF">2024-04-25T19:08:00Z</dcterms:modified>
</cp:coreProperties>
</file>