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168519-6BE3-98E1-1ACF-B0CC21356142}" v="151" dt="2024-04-25T19:07:59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Mineraux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Louis-David Bilodeau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B1680-BB57-22B4-FA71-C9EE23CA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 mineral a la plus haute </a:t>
            </a:r>
            <a:r>
              <a:rPr lang="en-US" dirty="0" err="1"/>
              <a:t>dureté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B4879-D7BD-B1FA-BA17-F667C70EC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9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6CD33-9944-DB9A-C154-C6B1ADBE0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43BB6-DEE2-DC05-C40E-FF53BFFC2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Diamant</a:t>
            </a:r>
          </a:p>
        </p:txBody>
      </p:sp>
    </p:spTree>
    <p:extLst>
      <p:ext uri="{BB962C8B-B14F-4D97-AF65-F5344CB8AC3E}">
        <p14:creationId xmlns:p14="http://schemas.microsoft.com/office/powerpoint/2010/main" val="2399646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41067-4108-2DCE-E8C8-CA2CBC58D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 </a:t>
            </a:r>
            <a:r>
              <a:rPr lang="en-US" dirty="0" err="1"/>
              <a:t>minéral</a:t>
            </a:r>
            <a:r>
              <a:rPr lang="en-US" dirty="0"/>
              <a:t> a un trait rouge-</a:t>
            </a:r>
            <a:r>
              <a:rPr lang="en-US" dirty="0" err="1"/>
              <a:t>brun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2484C-BDB5-D7BB-8A3B-07DBE5416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8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B04FA-46DA-B140-B8CF-7992284A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761D5-6036-85EC-6929-AC6EEE673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L'hématite</a:t>
            </a:r>
          </a:p>
        </p:txBody>
      </p:sp>
    </p:spTree>
    <p:extLst>
      <p:ext uri="{BB962C8B-B14F-4D97-AF65-F5344CB8AC3E}">
        <p14:creationId xmlns:p14="http://schemas.microsoft.com/office/powerpoint/2010/main" val="4233751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EDDE0-3525-1401-91BE-E1DE9545F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 </a:t>
            </a:r>
            <a:r>
              <a:rPr lang="en-US" dirty="0" err="1"/>
              <a:t>minéral</a:t>
            </a:r>
            <a:r>
              <a:rPr lang="en-US" dirty="0"/>
              <a:t> a un fort </a:t>
            </a:r>
            <a:r>
              <a:rPr lang="en-US" dirty="0" err="1"/>
              <a:t>magnétisme</a:t>
            </a:r>
            <a:r>
              <a:rPr lang="en-US" dirty="0"/>
              <a:t> (</a:t>
            </a:r>
            <a:r>
              <a:rPr lang="en-US" dirty="0" err="1"/>
              <a:t>magn</a:t>
            </a:r>
            <a:r>
              <a:rPr lang="en-US" dirty="0"/>
              <a:t>+)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BA1D-0F85-F42C-5A1C-CAA3944E9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4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17223-8414-169D-E387-21867F654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4950F-0D7A-1506-152A-3C5AD40A0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 </a:t>
            </a:r>
            <a:r>
              <a:rPr lang="en-US" dirty="0" err="1"/>
              <a:t>magnétite</a:t>
            </a:r>
          </a:p>
        </p:txBody>
      </p:sp>
    </p:spTree>
    <p:extLst>
      <p:ext uri="{BB962C8B-B14F-4D97-AF65-F5344CB8AC3E}">
        <p14:creationId xmlns:p14="http://schemas.microsoft.com/office/powerpoint/2010/main" val="382595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32706-6C9E-1284-3A61-22F723F85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 </a:t>
            </a:r>
            <a:r>
              <a:rPr lang="en-US" dirty="0" err="1"/>
              <a:t>minéral</a:t>
            </a:r>
            <a:r>
              <a:rPr lang="en-US" dirty="0"/>
              <a:t> a </a:t>
            </a:r>
            <a:r>
              <a:rPr lang="en-US" dirty="0" err="1"/>
              <a:t>une</a:t>
            </a:r>
            <a:r>
              <a:rPr lang="en-US" dirty="0"/>
              <a:t> forte effervescence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B3FEB-646D-AE95-06D0-8E72D65BC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5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A0906-B2D4-BDF0-1857-320146D51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38253-53BB-CCA8-274E-668920885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Du calcite</a:t>
            </a:r>
          </a:p>
        </p:txBody>
      </p:sp>
    </p:spTree>
    <p:extLst>
      <p:ext uri="{BB962C8B-B14F-4D97-AF65-F5344CB8AC3E}">
        <p14:creationId xmlns:p14="http://schemas.microsoft.com/office/powerpoint/2010/main" val="246783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Mineraux</vt:lpstr>
      <vt:lpstr>Quel mineral a la plus haute dureté?</vt:lpstr>
      <vt:lpstr>Réponse </vt:lpstr>
      <vt:lpstr>Quel minéral a un trait rouge-brun?</vt:lpstr>
      <vt:lpstr>Réponse </vt:lpstr>
      <vt:lpstr>Quel minéral a un fort magnétisme (magn+)</vt:lpstr>
      <vt:lpstr>Réponse</vt:lpstr>
      <vt:lpstr>Quel minéral a une forte effervescence </vt:lpstr>
      <vt:lpstr>Réponse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59</cp:revision>
  <dcterms:created xsi:type="dcterms:W3CDTF">2024-04-25T19:02:18Z</dcterms:created>
  <dcterms:modified xsi:type="dcterms:W3CDTF">2024-04-25T19:08:00Z</dcterms:modified>
</cp:coreProperties>
</file>