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12A03-7E5C-4EF5-A061-0A45CFCC3849}" v="671" dt="2023-11-30T20:57:58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>
                <a:cs typeface="Calibri Light"/>
              </a:rPr>
              <a:t>ITSS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>
                <a:cs typeface="Calibri"/>
              </a:rPr>
              <a:t>Fait par Louis-David Bilodeau</a:t>
            </a:r>
            <a:endParaRPr lang="en-US" sz="28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BF154B-7C33-8F0A-6434-AD7A7F9D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Syphils</a:t>
            </a:r>
            <a:endParaRPr lang="en-US" sz="54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3FE5A-D20D-24D9-535A-44CBD9BE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 </a:t>
            </a:r>
            <a:r>
              <a:rPr lang="en-US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  </a:t>
            </a:r>
            <a:r>
              <a:rPr lang="en-US" dirty="0">
                <a:latin typeface="Google Sans"/>
                <a:cs typeface="Calibri"/>
              </a:rPr>
              <a:t> Treponema pallidum </a:t>
            </a:r>
            <a:r>
              <a:rPr lang="en-US" err="1">
                <a:latin typeface="Google Sans"/>
                <a:cs typeface="Calibri"/>
              </a:rPr>
              <a:t>subsp</a:t>
            </a:r>
            <a:r>
              <a:rPr lang="en-US" dirty="0">
                <a:latin typeface="Google Sans"/>
                <a:cs typeface="Calibri"/>
              </a:rPr>
              <a:t> pallidum</a:t>
            </a:r>
            <a:endParaRPr lang="en-US" dirty="0">
              <a:latin typeface="Google Sans"/>
            </a:endParaRP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err="1">
                <a:cs typeface="Calibri"/>
              </a:rPr>
              <a:t>bactérie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Traitement: </a:t>
            </a:r>
            <a:r>
              <a:rPr lang="en-US" err="1">
                <a:cs typeface="Calibri"/>
              </a:rPr>
              <a:t>antibiotique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 descr="Syphilis : Déistage, complications et prévention - Mon Infirmière Privée CL">
            <a:extLst>
              <a:ext uri="{FF2B5EF4-FFF2-40B4-BE49-F238E27FC236}">
                <a16:creationId xmlns:a16="http://schemas.microsoft.com/office/drawing/2014/main" id="{73441426-AAB2-FAF7-2449-A4C349A00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174689"/>
            <a:ext cx="5458968" cy="450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0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0F082-75E8-4137-C94B-CD4E47E7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Morpions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5D5F1-6E8C-0BE8-15CE-0580F7C9B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Poux de pubis</a:t>
            </a:r>
          </a:p>
          <a:p>
            <a:r>
              <a:rPr lang="en-US" sz="3600" err="1">
                <a:cs typeface="Calibri"/>
              </a:rPr>
              <a:t>Phitruis</a:t>
            </a:r>
            <a:r>
              <a:rPr lang="en-US" sz="3600" dirty="0">
                <a:cs typeface="Calibri"/>
              </a:rPr>
              <a:t> pubis</a:t>
            </a:r>
          </a:p>
          <a:p>
            <a:r>
              <a:rPr lang="en-US" sz="3600" dirty="0">
                <a:cs typeface="Calibri"/>
              </a:rPr>
              <a:t>Transmission :Relation </a:t>
            </a:r>
            <a:r>
              <a:rPr lang="en-US" sz="3600" err="1">
                <a:cs typeface="Calibri"/>
              </a:rPr>
              <a:t>sexuelle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Classification: parasite</a:t>
            </a:r>
          </a:p>
          <a:p>
            <a:r>
              <a:rPr lang="en-US" sz="3600" dirty="0">
                <a:cs typeface="Calibri"/>
              </a:rPr>
              <a:t>Traitement: </a:t>
            </a:r>
            <a:r>
              <a:rPr lang="en-US" sz="3600" err="1">
                <a:cs typeface="Calibri"/>
              </a:rPr>
              <a:t>shampoing</a:t>
            </a:r>
            <a:endParaRPr lang="en-US" sz="3600">
              <a:cs typeface="Calibri"/>
            </a:endParaRPr>
          </a:p>
        </p:txBody>
      </p:sp>
      <p:pic>
        <p:nvPicPr>
          <p:cNvPr id="4" name="Picture 3" descr="poux experts vous parle des poux de pubis et de leurs effets sur le corps">
            <a:extLst>
              <a:ext uri="{FF2B5EF4-FFF2-40B4-BE49-F238E27FC236}">
                <a16:creationId xmlns:a16="http://schemas.microsoft.com/office/drawing/2014/main" id="{79C1EA1C-F35C-E7A4-8F86-2C457A8860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42" r="10683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4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7A9B4A-0FC0-C58A-9270-DF79ADDC7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VPH</a:t>
            </a:r>
            <a:endParaRPr lang="en-US" sz="5400"/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8C6C1-6647-A8B9-8AC8-E7AA02AD4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Virus papillon </a:t>
            </a:r>
            <a:r>
              <a:rPr lang="en-US" sz="3600" err="1">
                <a:cs typeface="Calibri"/>
              </a:rPr>
              <a:t>humain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Classification: virus</a:t>
            </a:r>
          </a:p>
          <a:p>
            <a:r>
              <a:rPr lang="en-US" sz="3600" dirty="0">
                <a:cs typeface="Calibri"/>
              </a:rPr>
              <a:t>Transmission:relation </a:t>
            </a:r>
            <a:r>
              <a:rPr lang="en-US" sz="3600" err="1">
                <a:cs typeface="Calibri"/>
              </a:rPr>
              <a:t>sexuelle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Traitement: </a:t>
            </a:r>
            <a:r>
              <a:rPr lang="en-US" sz="3600" err="1">
                <a:cs typeface="Calibri"/>
              </a:rPr>
              <a:t>vaccin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Nom </a:t>
            </a:r>
            <a:r>
              <a:rPr lang="en-US" sz="3600" err="1">
                <a:cs typeface="Calibri"/>
              </a:rPr>
              <a:t>scientifique</a:t>
            </a:r>
            <a:r>
              <a:rPr lang="en-US" sz="3600" dirty="0">
                <a:cs typeface="Calibri"/>
              </a:rPr>
              <a:t>: human </a:t>
            </a:r>
            <a:r>
              <a:rPr lang="en-US" sz="3600" err="1">
                <a:cs typeface="Calibri"/>
              </a:rPr>
              <a:t>papillomavirus</a:t>
            </a:r>
            <a:r>
              <a:rPr lang="en-US" sz="3600" err="1">
                <a:latin typeface="Google Sans"/>
                <a:cs typeface="Calibri"/>
              </a:rPr>
              <a:t>Human</a:t>
            </a:r>
            <a:r>
              <a:rPr lang="en-US" sz="3600" dirty="0">
                <a:latin typeface="Google Sans"/>
                <a:cs typeface="Calibri"/>
              </a:rPr>
              <a:t> Papillomavirus</a:t>
            </a:r>
          </a:p>
        </p:txBody>
      </p:sp>
      <p:pic>
        <p:nvPicPr>
          <p:cNvPr id="4" name="Picture 3" descr="VPH – Sex &amp; U">
            <a:extLst>
              <a:ext uri="{FF2B5EF4-FFF2-40B4-BE49-F238E27FC236}">
                <a16:creationId xmlns:a16="http://schemas.microsoft.com/office/drawing/2014/main" id="{C5407A38-F433-F8C2-F8F3-031D41955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4" r="4289" b="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0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75DEAF-1C6D-3F1C-C3A5-071302C48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Herpès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3B25-3325-D9EA-3DDC-7C4976996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err="1">
                <a:cs typeface="Calibri"/>
              </a:rPr>
              <a:t>Feux</a:t>
            </a:r>
            <a:r>
              <a:rPr lang="en-US" sz="3600" dirty="0">
                <a:cs typeface="Calibri"/>
              </a:rPr>
              <a:t> </a:t>
            </a:r>
            <a:r>
              <a:rPr lang="en-US" sz="3600" err="1">
                <a:cs typeface="Calibri"/>
              </a:rPr>
              <a:t>sauvages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Nom </a:t>
            </a:r>
            <a:r>
              <a:rPr lang="en-US" sz="3600" err="1">
                <a:cs typeface="Calibri"/>
              </a:rPr>
              <a:t>scientifique</a:t>
            </a:r>
            <a:r>
              <a:rPr lang="en-US" sz="3600" dirty="0">
                <a:cs typeface="Calibri"/>
              </a:rPr>
              <a:t>: herpes simplex</a:t>
            </a:r>
          </a:p>
          <a:p>
            <a:r>
              <a:rPr lang="en-US" sz="3600" dirty="0">
                <a:cs typeface="Calibri"/>
              </a:rPr>
              <a:t>Transmission: relation </a:t>
            </a:r>
            <a:r>
              <a:rPr lang="en-US" sz="3600" err="1">
                <a:cs typeface="Calibri"/>
              </a:rPr>
              <a:t>sexuelle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Classification: virus</a:t>
            </a:r>
          </a:p>
          <a:p>
            <a:r>
              <a:rPr lang="en-US" sz="3600" dirty="0">
                <a:cs typeface="Calibri"/>
              </a:rPr>
              <a:t>Traitement: crème</a:t>
            </a:r>
          </a:p>
        </p:txBody>
      </p:sp>
      <p:pic>
        <p:nvPicPr>
          <p:cNvPr id="4" name="Picture 3" descr="Cours sexologie] Herpès et sexualité - Sexoblogue">
            <a:extLst>
              <a:ext uri="{FF2B5EF4-FFF2-40B4-BE49-F238E27FC236}">
                <a16:creationId xmlns:a16="http://schemas.microsoft.com/office/drawing/2014/main" id="{70A3A940-0E77-5AF2-D7D6-DF4AC0148B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94" r="41429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1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AD18A4-6A7A-08A2-BA5A-FAE7AA353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ea typeface="+mj-lt"/>
                <a:cs typeface="+mj-lt"/>
              </a:rPr>
              <a:t>Vaginite à levure</a:t>
            </a:r>
            <a:endParaRPr lang="en-US" sz="54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62D4-2EAF-C213-C3EC-B8D97D518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cs typeface="Calibri"/>
              </a:rPr>
              <a:t>Nom </a:t>
            </a:r>
            <a:r>
              <a:rPr lang="en-US" sz="3200" err="1">
                <a:cs typeface="Calibri"/>
              </a:rPr>
              <a:t>scientifique</a:t>
            </a:r>
            <a:r>
              <a:rPr lang="en-US" sz="3200" dirty="0">
                <a:cs typeface="Calibri"/>
              </a:rPr>
              <a:t>: </a:t>
            </a:r>
            <a:r>
              <a:rPr lang="en-US" sz="3200" err="1">
                <a:cs typeface="Calibri"/>
              </a:rPr>
              <a:t>tricomonas</a:t>
            </a:r>
            <a:r>
              <a:rPr lang="en-US" sz="3200" dirty="0">
                <a:cs typeface="Calibri"/>
              </a:rPr>
              <a:t> vaginal</a:t>
            </a:r>
          </a:p>
          <a:p>
            <a:r>
              <a:rPr lang="en-US" sz="3200" dirty="0">
                <a:cs typeface="Calibri"/>
              </a:rPr>
              <a:t>Transmission: relation </a:t>
            </a:r>
            <a:r>
              <a:rPr lang="en-US" sz="3200" err="1">
                <a:cs typeface="Calibri"/>
              </a:rPr>
              <a:t>sexuelle</a:t>
            </a:r>
            <a:endParaRPr lang="en-US" sz="3200">
              <a:cs typeface="Calibri"/>
            </a:endParaRPr>
          </a:p>
          <a:p>
            <a:r>
              <a:rPr lang="en-US" sz="3200" dirty="0">
                <a:cs typeface="Calibri"/>
              </a:rPr>
              <a:t>Classification: </a:t>
            </a:r>
            <a:r>
              <a:rPr lang="en-US" sz="3200" err="1">
                <a:cs typeface="Calibri"/>
              </a:rPr>
              <a:t>prostite</a:t>
            </a:r>
            <a:endParaRPr lang="en-US" sz="3200">
              <a:cs typeface="Calibri"/>
            </a:endParaRPr>
          </a:p>
          <a:p>
            <a:r>
              <a:rPr lang="en-US" sz="3200" dirty="0">
                <a:cs typeface="Calibri"/>
              </a:rPr>
              <a:t>Traitement: crème</a:t>
            </a:r>
          </a:p>
          <a:p>
            <a:endParaRPr lang="en-US" sz="2200">
              <a:cs typeface="Calibri"/>
            </a:endParaRPr>
          </a:p>
        </p:txBody>
      </p:sp>
      <p:pic>
        <p:nvPicPr>
          <p:cNvPr id="5" name="Content Placeholder 3" descr="Illustration Médicale De La Vaginite De Monilial, Une Infection Vaginale À  Levures Causée Le Plus Souvent Par Le Champignon Humain Candida Albicans  Clip Art Libres De Droits, Svg, Vecteurs Et Illustration. Image">
            <a:extLst>
              <a:ext uri="{FF2B5EF4-FFF2-40B4-BE49-F238E27FC236}">
                <a16:creationId xmlns:a16="http://schemas.microsoft.com/office/drawing/2014/main" id="{566368D7-EFBA-7115-3FB5-DFBDF6D554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75" r="10157" b="-1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7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A92C73-2664-8CD3-79DA-4BBED58B2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Hépatite B jaunisse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89946-1527-1767-CD5D-53DA624F8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Nom </a:t>
            </a:r>
            <a:r>
              <a:rPr lang="en-US" sz="3600" dirty="0" err="1">
                <a:cs typeface="Calibri"/>
              </a:rPr>
              <a:t>scientifique</a:t>
            </a:r>
            <a:r>
              <a:rPr lang="en-US" sz="3600" dirty="0">
                <a:cs typeface="Calibri"/>
              </a:rPr>
              <a:t>: VHB</a:t>
            </a:r>
          </a:p>
          <a:p>
            <a:r>
              <a:rPr lang="en-US" sz="3600" dirty="0">
                <a:cs typeface="Calibri"/>
              </a:rPr>
              <a:t>Classification: virus</a:t>
            </a:r>
          </a:p>
          <a:p>
            <a:r>
              <a:rPr lang="en-US" sz="3600" dirty="0">
                <a:cs typeface="Calibri"/>
              </a:rPr>
              <a:t>Transmission: relation </a:t>
            </a:r>
            <a:r>
              <a:rPr lang="en-US" sz="3600" dirty="0" err="1">
                <a:cs typeface="Calibri"/>
              </a:rPr>
              <a:t>sexuelle</a:t>
            </a:r>
            <a:endParaRPr lang="en-US" sz="3600" dirty="0">
              <a:cs typeface="Calibri"/>
            </a:endParaRPr>
          </a:p>
          <a:p>
            <a:r>
              <a:rPr lang="en-US" sz="3600" dirty="0">
                <a:cs typeface="Calibri"/>
              </a:rPr>
              <a:t>Traitement: </a:t>
            </a:r>
            <a:r>
              <a:rPr lang="en-US" sz="3600" dirty="0" err="1">
                <a:cs typeface="Calibri"/>
              </a:rPr>
              <a:t>vaccin</a:t>
            </a:r>
            <a:endParaRPr lang="en-US" sz="3600" dirty="0">
              <a:cs typeface="Calibri"/>
            </a:endParaRPr>
          </a:p>
        </p:txBody>
      </p:sp>
      <p:pic>
        <p:nvPicPr>
          <p:cNvPr id="4" name="Picture 3" descr="La &quot;Jaunisse&quot;: l'Ictère | Centre Hépato-Biliaire Paul Brousse">
            <a:extLst>
              <a:ext uri="{FF2B5EF4-FFF2-40B4-BE49-F238E27FC236}">
                <a16:creationId xmlns:a16="http://schemas.microsoft.com/office/drawing/2014/main" id="{3A8FB2DE-C775-1F10-DE6F-BE561AA031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59" r="17737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76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A58F6-5D0B-FC52-6178-098F38945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VIH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B66BF-1752-1025-5F9F-652BE632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cs typeface="Calibri"/>
              </a:rPr>
              <a:t>Nom </a:t>
            </a:r>
            <a:r>
              <a:rPr lang="en-US" sz="3600" dirty="0" err="1">
                <a:cs typeface="Calibri"/>
              </a:rPr>
              <a:t>scientifique</a:t>
            </a:r>
            <a:r>
              <a:rPr lang="en-US" sz="3600" dirty="0">
                <a:cs typeface="Calibri"/>
              </a:rPr>
              <a:t>: </a:t>
            </a:r>
            <a:r>
              <a:rPr lang="en-US" sz="3600" dirty="0" err="1">
                <a:cs typeface="Calibri"/>
              </a:rPr>
              <a:t>sida</a:t>
            </a:r>
          </a:p>
          <a:p>
            <a:r>
              <a:rPr lang="en-US" sz="3600" dirty="0">
                <a:cs typeface="Calibri"/>
              </a:rPr>
              <a:t>Transmission: relation </a:t>
            </a:r>
            <a:r>
              <a:rPr lang="en-US" sz="3600" dirty="0" err="1">
                <a:cs typeface="Calibri"/>
              </a:rPr>
              <a:t>sexuelle</a:t>
            </a:r>
          </a:p>
          <a:p>
            <a:r>
              <a:rPr lang="en-US" sz="3600" dirty="0">
                <a:cs typeface="Calibri"/>
              </a:rPr>
              <a:t>Classification: virus</a:t>
            </a:r>
          </a:p>
          <a:p>
            <a:r>
              <a:rPr lang="en-US" sz="3600" dirty="0">
                <a:cs typeface="Calibri"/>
              </a:rPr>
              <a:t>Traitement: </a:t>
            </a:r>
            <a:r>
              <a:rPr lang="en-US" sz="3600" dirty="0" err="1">
                <a:cs typeface="Calibri"/>
              </a:rPr>
              <a:t>trithérapie</a:t>
            </a:r>
          </a:p>
        </p:txBody>
      </p:sp>
      <p:pic>
        <p:nvPicPr>
          <p:cNvPr id="4" name="Picture 3" descr="Prévention du VIH - Info-VIH">
            <a:extLst>
              <a:ext uri="{FF2B5EF4-FFF2-40B4-BE49-F238E27FC236}">
                <a16:creationId xmlns:a16="http://schemas.microsoft.com/office/drawing/2014/main" id="{BC4A25BE-D754-0E93-73E1-36F661DBE8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93" r="6055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06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0CC2A-BB0C-7662-ACD3-9411ED83A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Chlam</a:t>
            </a:r>
            <a:endParaRPr lang="en-US" sz="5400"/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F7C40-51A3-7947-5A0C-E950DDD54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313" y="2660904"/>
            <a:ext cx="5566511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cs typeface="Calibri"/>
              </a:rPr>
              <a:t>Nom </a:t>
            </a:r>
            <a:r>
              <a:rPr lang="en-US" sz="3200" dirty="0" err="1">
                <a:cs typeface="Calibri"/>
              </a:rPr>
              <a:t>scientifique</a:t>
            </a:r>
            <a:r>
              <a:rPr lang="en-US" sz="3200" dirty="0">
                <a:cs typeface="Calibri"/>
              </a:rPr>
              <a:t>: chlamydia </a:t>
            </a:r>
            <a:r>
              <a:rPr lang="en-US" sz="3200" dirty="0" err="1">
                <a:cs typeface="Calibri"/>
              </a:rPr>
              <a:t>trachomats</a:t>
            </a:r>
          </a:p>
          <a:p>
            <a:r>
              <a:rPr lang="en-US" sz="3200" dirty="0">
                <a:cs typeface="Calibri"/>
              </a:rPr>
              <a:t>Transmission: relation </a:t>
            </a:r>
            <a:r>
              <a:rPr lang="en-US" sz="3200" dirty="0" err="1">
                <a:cs typeface="Calibri"/>
              </a:rPr>
              <a:t>sexuelle</a:t>
            </a:r>
          </a:p>
          <a:p>
            <a:r>
              <a:rPr lang="en-US" sz="3200" dirty="0">
                <a:cs typeface="Calibri"/>
              </a:rPr>
              <a:t>Classification: </a:t>
            </a:r>
            <a:r>
              <a:rPr lang="en-US" sz="3200" dirty="0" err="1">
                <a:cs typeface="Calibri"/>
              </a:rPr>
              <a:t>bactérie</a:t>
            </a:r>
          </a:p>
          <a:p>
            <a:r>
              <a:rPr lang="en-US" sz="3200" dirty="0">
                <a:cs typeface="Calibri"/>
              </a:rPr>
              <a:t>Traitement: </a:t>
            </a:r>
            <a:r>
              <a:rPr lang="en-US" sz="3200" dirty="0" err="1">
                <a:cs typeface="Calibri"/>
              </a:rPr>
              <a:t>antibiotique</a:t>
            </a:r>
          </a:p>
          <a:p>
            <a:endParaRPr lang="en-US" sz="3200" dirty="0">
              <a:cs typeface="Calibri"/>
            </a:endParaRPr>
          </a:p>
        </p:txBody>
      </p:sp>
      <p:pic>
        <p:nvPicPr>
          <p:cNvPr id="4" name="Picture 3" descr="Reports | Free Full-Text | Reactive Infectious Mucosal Eruptions (RIME)  Secondary to Chlamydia pneumoniae Infection">
            <a:extLst>
              <a:ext uri="{FF2B5EF4-FFF2-40B4-BE49-F238E27FC236}">
                <a16:creationId xmlns:a16="http://schemas.microsoft.com/office/drawing/2014/main" id="{70A3EF0D-4E58-199C-2233-F70EC1D3F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347370"/>
            <a:ext cx="5458968" cy="416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57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9F4DC-1C08-4983-2A46-589823304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Gonorrhée</a:t>
            </a:r>
            <a:endParaRPr lang="en-US" sz="540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2D61-88D7-B6E7-CB28-5895A3397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5523377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 </a:t>
            </a:r>
            <a:r>
              <a:rPr lang="en-US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 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Google Sans"/>
                <a:cs typeface="Calibri"/>
              </a:rPr>
              <a:t>Neisseria </a:t>
            </a:r>
            <a:r>
              <a:rPr lang="en-US" err="1">
                <a:latin typeface="Google Sans"/>
                <a:cs typeface="Calibri"/>
              </a:rPr>
              <a:t>gonorrhoeaeeisseria</a:t>
            </a:r>
            <a:r>
              <a:rPr lang="en-US" dirty="0">
                <a:latin typeface="Google Sans"/>
                <a:cs typeface="Calibri"/>
              </a:rPr>
              <a:t> </a:t>
            </a:r>
            <a:endParaRPr lang="en-US" sz="1500" dirty="0">
              <a:latin typeface="Google Sans"/>
              <a:cs typeface="Calibri"/>
            </a:endParaRPr>
          </a:p>
          <a:p>
            <a:r>
              <a:rPr lang="en-US" sz="3600" dirty="0">
                <a:cs typeface="Calibri"/>
              </a:rPr>
              <a:t>Transmission: relation </a:t>
            </a:r>
            <a:r>
              <a:rPr lang="en-US" sz="3600" err="1">
                <a:cs typeface="Calibri"/>
              </a:rPr>
              <a:t>sexuelle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Classification: </a:t>
            </a:r>
            <a:r>
              <a:rPr lang="en-US" sz="3600" err="1">
                <a:cs typeface="Calibri"/>
              </a:rPr>
              <a:t>bactérie</a:t>
            </a:r>
            <a:endParaRPr lang="en-US" sz="3600">
              <a:cs typeface="Calibri"/>
            </a:endParaRPr>
          </a:p>
          <a:p>
            <a:r>
              <a:rPr lang="en-US" sz="3600" dirty="0">
                <a:cs typeface="Calibri"/>
              </a:rPr>
              <a:t>Traitement: </a:t>
            </a:r>
            <a:r>
              <a:rPr lang="en-US" sz="3600" err="1">
                <a:cs typeface="Calibri"/>
              </a:rPr>
              <a:t>antibiotique</a:t>
            </a:r>
            <a:endParaRPr lang="en-US" sz="3600">
              <a:cs typeface="Calibri"/>
            </a:endParaRPr>
          </a:p>
          <a:p>
            <a:endParaRPr lang="en-US" sz="3600" dirty="0">
              <a:cs typeface="Calibri"/>
            </a:endParaRPr>
          </a:p>
        </p:txBody>
      </p:sp>
      <p:pic>
        <p:nvPicPr>
          <p:cNvPr id="4" name="Picture 3" descr="Pictures of Gonorrhea: What Does Gonorrhea Look Like?">
            <a:extLst>
              <a:ext uri="{FF2B5EF4-FFF2-40B4-BE49-F238E27FC236}">
                <a16:creationId xmlns:a16="http://schemas.microsoft.com/office/drawing/2014/main" id="{BB3119F0-5B9C-99A8-2947-E4966CDF3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652" y="1134005"/>
            <a:ext cx="5458968" cy="45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4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 </vt:lpstr>
      <vt:lpstr>Morpions</vt:lpstr>
      <vt:lpstr>VPH</vt:lpstr>
      <vt:lpstr>Herpès</vt:lpstr>
      <vt:lpstr>Vaginite à levure</vt:lpstr>
      <vt:lpstr>Hépatite B jaunisse</vt:lpstr>
      <vt:lpstr>VIH</vt:lpstr>
      <vt:lpstr>Chlam</vt:lpstr>
      <vt:lpstr>Gonorrhée</vt:lpstr>
      <vt:lpstr>Syphils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</dc:title>
  <dc:creator/>
  <cp:lastModifiedBy/>
  <cp:revision>222</cp:revision>
  <dcterms:created xsi:type="dcterms:W3CDTF">2023-11-30T20:07:10Z</dcterms:created>
  <dcterms:modified xsi:type="dcterms:W3CDTF">2023-12-01T20:32:36Z</dcterms:modified>
</cp:coreProperties>
</file>