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06099B-AE2D-4215-AB76-3BAF38F7C6F3}" v="2" dt="2024-04-10T18:04:01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Questionaire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Louis-David Bilodeau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4367-4448-6E9D-C0CA-8BA92D9A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 / Qui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comète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48016-0BB6-8008-87FE-93EFBD73B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  Halley</a:t>
            </a:r>
          </a:p>
          <a:p>
            <a:r>
              <a:rPr lang="en-US" dirty="0"/>
              <a:t>B: Dalton</a:t>
            </a:r>
            <a:br>
              <a:rPr lang="en-US" dirty="0"/>
            </a:br>
            <a:r>
              <a:rPr lang="en-US" dirty="0"/>
              <a:t>C: Newton</a:t>
            </a:r>
          </a:p>
        </p:txBody>
      </p:sp>
    </p:spTree>
    <p:extLst>
      <p:ext uri="{BB962C8B-B14F-4D97-AF65-F5344CB8AC3E}">
        <p14:creationId xmlns:p14="http://schemas.microsoft.com/office/powerpoint/2010/main" val="3031504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A5E48-6340-D6D1-4E6D-B9F04A64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EAAE9-F175-B80E-8E09-40AC28E1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Halley</a:t>
            </a:r>
          </a:p>
        </p:txBody>
      </p:sp>
    </p:spTree>
    <p:extLst>
      <p:ext uri="{BB962C8B-B14F-4D97-AF65-F5344CB8AC3E}">
        <p14:creationId xmlns:p14="http://schemas.microsoft.com/office/powerpoint/2010/main" val="18953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F67-9386-6480-379D-62182ED2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/ Qui a </a:t>
            </a:r>
            <a:r>
              <a:rPr lang="en-US" dirty="0" err="1"/>
              <a:t>découvert</a:t>
            </a:r>
            <a:r>
              <a:rPr lang="en-US" dirty="0"/>
              <a:t> la </a:t>
            </a:r>
            <a:r>
              <a:rPr lang="en-US" dirty="0" err="1"/>
              <a:t>théorie</a:t>
            </a:r>
            <a:r>
              <a:rPr lang="en-US" dirty="0"/>
              <a:t> de la gravitation </a:t>
            </a:r>
            <a:r>
              <a:rPr lang="en-US" dirty="0" err="1"/>
              <a:t>universel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2CB74-44C5-C1DE-B67D-B52AB20D8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: Newton</a:t>
            </a:r>
          </a:p>
          <a:p>
            <a:r>
              <a:rPr lang="en-US" dirty="0"/>
              <a:t>B: Dalton</a:t>
            </a:r>
            <a:br>
              <a:rPr lang="en-US" dirty="0"/>
            </a:br>
            <a:r>
              <a:rPr lang="en-US" dirty="0"/>
              <a:t>C: Thomas</a:t>
            </a:r>
          </a:p>
        </p:txBody>
      </p:sp>
    </p:spTree>
    <p:extLst>
      <p:ext uri="{BB962C8B-B14F-4D97-AF65-F5344CB8AC3E}">
        <p14:creationId xmlns:p14="http://schemas.microsoft.com/office/powerpoint/2010/main" val="298283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1CDEB-11B8-4982-CEC0-2D71A99A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B5CA-2F65-11BD-72E8-FB1D264F1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Newton</a:t>
            </a:r>
          </a:p>
        </p:txBody>
      </p:sp>
    </p:spTree>
    <p:extLst>
      <p:ext uri="{BB962C8B-B14F-4D97-AF65-F5344CB8AC3E}">
        <p14:creationId xmlns:p14="http://schemas.microsoft.com/office/powerpoint/2010/main" val="161139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A02B-79C6-FAEB-CD78-9ACAD20E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/ Quelle </a:t>
            </a:r>
            <a:r>
              <a:rPr lang="en-US" dirty="0" err="1"/>
              <a:t>énergie</a:t>
            </a:r>
            <a:r>
              <a:rPr lang="en-US" dirty="0"/>
              <a:t> </a:t>
            </a:r>
            <a:r>
              <a:rPr lang="en-US" dirty="0" err="1"/>
              <a:t>produit</a:t>
            </a:r>
            <a:r>
              <a:rPr lang="en-US" dirty="0"/>
              <a:t> le soleil.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C6A47-9873-3A25-C2C4-0A05B5507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 </a:t>
            </a:r>
            <a:r>
              <a:rPr lang="en-US" dirty="0" err="1"/>
              <a:t>Énergie</a:t>
            </a:r>
            <a:r>
              <a:rPr lang="en-US" dirty="0"/>
              <a:t> </a:t>
            </a:r>
            <a:r>
              <a:rPr lang="en-US" dirty="0" err="1"/>
              <a:t>solaire</a:t>
            </a:r>
          </a:p>
          <a:p>
            <a:r>
              <a:rPr lang="en-US" dirty="0"/>
              <a:t>B: </a:t>
            </a:r>
            <a:r>
              <a:rPr lang="en-US" dirty="0" err="1"/>
              <a:t>Énergie</a:t>
            </a:r>
            <a:r>
              <a:rPr lang="en-US" dirty="0"/>
              <a:t> </a:t>
            </a:r>
            <a:r>
              <a:rPr lang="en-US" dirty="0" err="1"/>
              <a:t>nucléaires</a:t>
            </a:r>
          </a:p>
          <a:p>
            <a:r>
              <a:rPr lang="en-US" dirty="0"/>
              <a:t>C: </a:t>
            </a:r>
            <a:r>
              <a:rPr lang="en-US" dirty="0" err="1"/>
              <a:t>Énergie</a:t>
            </a:r>
            <a:r>
              <a:rPr lang="en-US" dirty="0"/>
              <a:t> </a:t>
            </a:r>
            <a:r>
              <a:rPr lang="en-US" dirty="0" err="1"/>
              <a:t>polaire</a:t>
            </a:r>
          </a:p>
        </p:txBody>
      </p:sp>
    </p:spTree>
    <p:extLst>
      <p:ext uri="{BB962C8B-B14F-4D97-AF65-F5344CB8AC3E}">
        <p14:creationId xmlns:p14="http://schemas.microsoft.com/office/powerpoint/2010/main" val="72011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D656-E5A2-E41E-73CE-0C4062D9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7FA37-02B8-F325-D036-DBC3C36EE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B: </a:t>
            </a:r>
            <a:r>
              <a:rPr lang="en-US" dirty="0" err="1"/>
              <a:t>Énergie</a:t>
            </a:r>
            <a:r>
              <a:rPr lang="en-US" dirty="0"/>
              <a:t> </a:t>
            </a:r>
            <a:r>
              <a:rPr lang="en-US" dirty="0" err="1"/>
              <a:t>nucléaire</a:t>
            </a:r>
          </a:p>
        </p:txBody>
      </p:sp>
    </p:spTree>
    <p:extLst>
      <p:ext uri="{BB962C8B-B14F-4D97-AF65-F5344CB8AC3E}">
        <p14:creationId xmlns:p14="http://schemas.microsoft.com/office/powerpoint/2010/main" val="140340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EE00-9CA0-019B-6FB3-2CEB6FC40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/ Quelle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planète</a:t>
            </a:r>
            <a:r>
              <a:rPr lang="en-US" dirty="0"/>
              <a:t> la plus </a:t>
            </a:r>
            <a:r>
              <a:rPr lang="en-US" dirty="0" err="1"/>
              <a:t>proche</a:t>
            </a:r>
            <a:r>
              <a:rPr lang="en-US" dirty="0"/>
              <a:t> du soleil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1D82F-F36D-F502-C346-318D834DC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 Pluton </a:t>
            </a:r>
            <a:br>
              <a:rPr lang="en-US" dirty="0"/>
            </a:br>
            <a:r>
              <a:rPr lang="en-US" dirty="0"/>
              <a:t>B: Terre</a:t>
            </a:r>
            <a:br>
              <a:rPr lang="en-US" dirty="0"/>
            </a:br>
            <a:r>
              <a:rPr lang="en-US" dirty="0"/>
              <a:t>C: Mercure</a:t>
            </a:r>
          </a:p>
        </p:txBody>
      </p:sp>
    </p:spTree>
    <p:extLst>
      <p:ext uri="{BB962C8B-B14F-4D97-AF65-F5344CB8AC3E}">
        <p14:creationId xmlns:p14="http://schemas.microsoft.com/office/powerpoint/2010/main" val="242978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E19F-8E01-B1DD-7C36-4371AEB49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4B40F-5DB8-E5B1-40B9-7D57C9C04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C: Mercure</a:t>
            </a:r>
          </a:p>
        </p:txBody>
      </p:sp>
    </p:spTree>
    <p:extLst>
      <p:ext uri="{BB962C8B-B14F-4D97-AF65-F5344CB8AC3E}">
        <p14:creationId xmlns:p14="http://schemas.microsoft.com/office/powerpoint/2010/main" val="160984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9BE3-5C04-4ACE-DF6A-90610097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/ Quelle </a:t>
            </a:r>
            <a:r>
              <a:rPr lang="en-US" dirty="0" err="1"/>
              <a:t>est</a:t>
            </a:r>
            <a:r>
              <a:rPr lang="en-US" dirty="0"/>
              <a:t> la masse de la lune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78394-407E-67ED-37B9-570D0B9D5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 panose="020B0604020202020204" pitchFamily="34" charset="0"/>
              <a:buChar char="o"/>
            </a:pPr>
            <a:r>
              <a:rPr lang="en-US" dirty="0"/>
              <a:t>A:  7,35 x 10</a:t>
            </a:r>
            <a:br>
              <a:rPr lang="en-US" dirty="0"/>
            </a:br>
            <a:r>
              <a:rPr lang="en-US" dirty="0"/>
              <a:t>B:</a:t>
            </a:r>
            <a:r>
              <a:rPr lang="en-US" dirty="0">
                <a:ea typeface="+mn-lt"/>
                <a:cs typeface="+mn-lt"/>
              </a:rPr>
              <a:t>7,40 x 10</a:t>
            </a:r>
            <a:r>
              <a:rPr lang="en-US" sz="1800" dirty="0">
                <a:ea typeface="+mn-lt"/>
                <a:cs typeface="+mn-lt"/>
              </a:rPr>
              <a:t>22</a:t>
            </a:r>
            <a:br>
              <a:rPr lang="en-US" dirty="0"/>
            </a:br>
            <a:r>
              <a:rPr lang="en-US" dirty="0"/>
              <a:t>C:</a:t>
            </a:r>
            <a:r>
              <a:rPr lang="en-US" dirty="0">
                <a:ea typeface="+mn-lt"/>
                <a:cs typeface="+mn-lt"/>
              </a:rPr>
              <a:t>7,09 x 10</a:t>
            </a:r>
            <a:r>
              <a:rPr lang="en-US" sz="1800" dirty="0">
                <a:ea typeface="+mn-lt"/>
                <a:cs typeface="+mn-lt"/>
              </a:rPr>
              <a:t>22</a:t>
            </a: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1C214D-E776-5671-BCDD-8475F0A77388}"/>
              </a:ext>
            </a:extLst>
          </p:cNvPr>
          <p:cNvSpPr txBox="1"/>
          <p:nvPr/>
        </p:nvSpPr>
        <p:spPr>
          <a:xfrm>
            <a:off x="2904938" y="1817884"/>
            <a:ext cx="34665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65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A626F-6F7F-0D60-8D48-0E0F35B3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13A8F-0655-628A-0817-D2F6C0140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 </a:t>
            </a:r>
            <a:r>
              <a:rPr lang="en-US" dirty="0">
                <a:ea typeface="+mn-lt"/>
                <a:cs typeface="+mn-lt"/>
              </a:rPr>
              <a:t>7,35 x 10</a:t>
            </a:r>
            <a:r>
              <a:rPr lang="en-US" sz="1800" dirty="0">
                <a:ea typeface="+mn-lt"/>
                <a:cs typeface="+mn-lt"/>
              </a:rPr>
              <a:t>22</a:t>
            </a: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498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Questionaire</vt:lpstr>
      <vt:lpstr>Question 1 / Qui a découvert la théorie de la gravitation universel</vt:lpstr>
      <vt:lpstr>Répone</vt:lpstr>
      <vt:lpstr>Question 2 / Quelle énergie produit le soleil.</vt:lpstr>
      <vt:lpstr>Reponse</vt:lpstr>
      <vt:lpstr>Question 3 / Quelle est la planète la plus proche du soleil</vt:lpstr>
      <vt:lpstr>Réponse</vt:lpstr>
      <vt:lpstr>Question 4 / Quelle est la masse de la lune</vt:lpstr>
      <vt:lpstr>Réponse </vt:lpstr>
      <vt:lpstr>Question 5 / Qui voulez voir une comète</vt:lpstr>
      <vt:lpstr>Réponse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128</cp:revision>
  <dcterms:created xsi:type="dcterms:W3CDTF">2024-04-05T13:20:26Z</dcterms:created>
  <dcterms:modified xsi:type="dcterms:W3CDTF">2024-04-10T18:05:21Z</dcterms:modified>
</cp:coreProperties>
</file>