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B6D526-A393-45AD-8189-E36A5795FED7}" v="193" dt="2023-09-25T19:26:18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3396" y="719797"/>
            <a:ext cx="9144000" cy="139556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a typeface="Calibri Light"/>
                <a:cs typeface="Calibri Light"/>
              </a:rPr>
              <a:t>Phenomene</a:t>
            </a:r>
            <a:r>
              <a:rPr lang="en-US" dirty="0">
                <a:ea typeface="Calibri Light"/>
                <a:cs typeface="Calibri Light"/>
              </a:rPr>
              <a:t> observable la </a:t>
            </a:r>
            <a:r>
              <a:rPr lang="en-US" dirty="0" err="1">
                <a:ea typeface="Calibri Light"/>
                <a:cs typeface="Calibri Light"/>
              </a:rPr>
              <a:t>nuit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Étoile Filante Images – Parcourir 152,655 le catalogue de ...">
            <a:extLst>
              <a:ext uri="{FF2B5EF4-FFF2-40B4-BE49-F238E27FC236}">
                <a16:creationId xmlns:a16="http://schemas.microsoft.com/office/drawing/2014/main" id="{D4F04AF0-4313-5D42-425D-7A457A8D4D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9341" y="3179483"/>
            <a:ext cx="4585054" cy="323950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72A618-6A1C-5A67-9AA8-E2FB9FF37BF0}"/>
              </a:ext>
            </a:extLst>
          </p:cNvPr>
          <p:cNvSpPr txBox="1"/>
          <p:nvPr/>
        </p:nvSpPr>
        <p:spPr>
          <a:xfrm>
            <a:off x="3660279" y="419406"/>
            <a:ext cx="5376035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>
                <a:ea typeface="Calibri"/>
                <a:cs typeface="Calibri"/>
              </a:rPr>
              <a:t>Étoiles </a:t>
            </a:r>
            <a:r>
              <a:rPr lang="en-US" sz="4400" err="1">
                <a:ea typeface="Calibri"/>
                <a:cs typeface="Calibri"/>
              </a:rPr>
              <a:t>filantes</a:t>
            </a:r>
            <a:endParaRPr lang="en-US" sz="4400" err="1"/>
          </a:p>
        </p:txBody>
      </p:sp>
    </p:spTree>
    <p:extLst>
      <p:ext uri="{BB962C8B-B14F-4D97-AF65-F5344CB8AC3E}">
        <p14:creationId xmlns:p14="http://schemas.microsoft.com/office/powerpoint/2010/main" val="401331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CE5DD-4C11-534B-D81E-564D5DF37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Aurores </a:t>
            </a:r>
            <a:r>
              <a:rPr lang="en-US" dirty="0" err="1">
                <a:ea typeface="Calibri Light"/>
                <a:cs typeface="Calibri Light"/>
              </a:rPr>
              <a:t>boréal</a:t>
            </a:r>
            <a:endParaRPr lang="en-US" dirty="0" err="1"/>
          </a:p>
        </p:txBody>
      </p:sp>
      <p:pic>
        <p:nvPicPr>
          <p:cNvPr id="5" name="Picture 4" descr="Les Aurores Polaires : des Joyaux Magnétiques | L'Odyssée de la Terre">
            <a:extLst>
              <a:ext uri="{FF2B5EF4-FFF2-40B4-BE49-F238E27FC236}">
                <a16:creationId xmlns:a16="http://schemas.microsoft.com/office/drawing/2014/main" id="{8031FADE-32F2-7D2D-50AA-67681925F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9193" y="2974511"/>
            <a:ext cx="5503653" cy="280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91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EB6AA-CA1D-F04F-F44C-43FB7550A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Province : MTL , QC, USA</a:t>
            </a:r>
            <a:endParaRPr lang="en-US" dirty="0"/>
          </a:p>
        </p:txBody>
      </p:sp>
      <p:pic>
        <p:nvPicPr>
          <p:cNvPr id="4" name="Content Placeholder 3" descr="Quebec province map Banque de photographies et d'images à haute résolution  - Alamy">
            <a:extLst>
              <a:ext uri="{FF2B5EF4-FFF2-40B4-BE49-F238E27FC236}">
                <a16:creationId xmlns:a16="http://schemas.microsoft.com/office/drawing/2014/main" id="{1F347C3B-41CC-A851-9B8B-004E40F022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0317" y="2029168"/>
            <a:ext cx="3993852" cy="4519344"/>
          </a:xfrm>
        </p:spPr>
      </p:pic>
    </p:spTree>
    <p:extLst>
      <p:ext uri="{BB962C8B-B14F-4D97-AF65-F5344CB8AC3E}">
        <p14:creationId xmlns:p14="http://schemas.microsoft.com/office/powerpoint/2010/main" val="360140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E47E7-E547-7D0B-5FB7-31EF68A4D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MRC : St Georges et St Marie</a:t>
            </a:r>
            <a:endParaRPr lang="en-US" dirty="0"/>
          </a:p>
        </p:txBody>
      </p:sp>
      <p:pic>
        <p:nvPicPr>
          <p:cNvPr id="4" name="Content Placeholder 3" descr="Tourisme Etchemins - Organisme de promotion touristique régionale à  Lac-Etchemin - Les Etchemins">
            <a:extLst>
              <a:ext uri="{FF2B5EF4-FFF2-40B4-BE49-F238E27FC236}">
                <a16:creationId xmlns:a16="http://schemas.microsoft.com/office/drawing/2014/main" id="{15E1239A-F1F0-BC22-DB21-8C31FC1596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1671" y="2655303"/>
            <a:ext cx="5164166" cy="3453980"/>
          </a:xfrm>
        </p:spPr>
      </p:pic>
    </p:spTree>
    <p:extLst>
      <p:ext uri="{BB962C8B-B14F-4D97-AF65-F5344CB8AC3E}">
        <p14:creationId xmlns:p14="http://schemas.microsoft.com/office/powerpoint/2010/main" val="698644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1F489-7D67-AC5B-5E0B-5FD6D895A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Localité</a:t>
            </a:r>
            <a:r>
              <a:rPr lang="en-US" dirty="0">
                <a:ea typeface="Calibri Light"/>
                <a:cs typeface="Calibri Light"/>
              </a:rPr>
              <a:t> : St Joseph avec Robert Cliche</a:t>
            </a:r>
            <a:endParaRPr lang="en-US" dirty="0"/>
          </a:p>
        </p:txBody>
      </p:sp>
      <p:pic>
        <p:nvPicPr>
          <p:cNvPr id="4" name="Content Placeholder 3" descr="Site patrimonial de Saint-Joseph-de-Beauce - Répertoire du patrimoine  culturel du Québec">
            <a:extLst>
              <a:ext uri="{FF2B5EF4-FFF2-40B4-BE49-F238E27FC236}">
                <a16:creationId xmlns:a16="http://schemas.microsoft.com/office/drawing/2014/main" id="{A0FEF9A1-1F99-B2BD-CF83-FA96BB1BE0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9965" y="2396510"/>
            <a:ext cx="6151351" cy="4086584"/>
          </a:xfrm>
        </p:spPr>
      </p:pic>
    </p:spTree>
    <p:extLst>
      <p:ext uri="{BB962C8B-B14F-4D97-AF65-F5344CB8AC3E}">
        <p14:creationId xmlns:p14="http://schemas.microsoft.com/office/powerpoint/2010/main" val="2585580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Phenomene observable la nuit</vt:lpstr>
      <vt:lpstr>PowerPoint Presentation</vt:lpstr>
      <vt:lpstr>Aurores boréal</vt:lpstr>
      <vt:lpstr>Province : MTL , QC, USA</vt:lpstr>
      <vt:lpstr>MRC : St Georges et St Marie</vt:lpstr>
      <vt:lpstr>Localité : St Joseph avec Robert Cliche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63</cp:revision>
  <dcterms:created xsi:type="dcterms:W3CDTF">2023-09-25T19:04:25Z</dcterms:created>
  <dcterms:modified xsi:type="dcterms:W3CDTF">2023-09-25T19:38:23Z</dcterms:modified>
</cp:coreProperties>
</file>