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CF696-5259-4E69-8722-C85A1C4CACD9}" v="32" dt="2023-10-23T19:53:57.242"/>
    <p1510:client id="{99B9B165-FE6A-2489-48BB-06AB5B42E75A}" v="37" dt="2023-10-27T17:19:08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9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8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4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3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9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9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3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54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8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7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60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  <a:cs typeface="Calibri Light"/>
              </a:rPr>
              <a:t>Jeux vidéo</a:t>
            </a:r>
            <a:endParaRPr lang="en-US" sz="400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Gadgets sur un bureau">
            <a:extLst>
              <a:ext uri="{FF2B5EF4-FFF2-40B4-BE49-F238E27FC236}">
                <a16:creationId xmlns:a16="http://schemas.microsoft.com/office/drawing/2014/main" id="{5630279D-7803-6BDA-DEFF-84DE970BD8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996" b="4"/>
          <a:stretch/>
        </p:blipFill>
        <p:spPr>
          <a:xfrm>
            <a:off x="4876158" y="10"/>
            <a:ext cx="731584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Résultat d’images pour  nhl 23">
            <a:extLst>
              <a:ext uri="{FF2B5EF4-FFF2-40B4-BE49-F238E27FC236}">
                <a16:creationId xmlns:a16="http://schemas.microsoft.com/office/drawing/2014/main" id="{E7D2C552-9FD8-6855-6BE2-FEA58C961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6BB6B482-ACCA-4938-8AEA-49D525C17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46905" y="46904"/>
            <a:ext cx="6865150" cy="6771342"/>
          </a:xfrm>
          <a:prstGeom prst="rect">
            <a:avLst/>
          </a:prstGeom>
          <a:gradFill>
            <a:gsLst>
              <a:gs pos="42000">
                <a:srgbClr val="000000">
                  <a:alpha val="18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9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6DBD23-01EE-4355-779E-B557A7F7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871759"/>
            <a:ext cx="5067300" cy="34970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NHL23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1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3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E2ADE-22C7-5E91-9AEC-4228151B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créateur</a:t>
            </a:r>
            <a:r>
              <a:rPr lang="en-US" dirty="0"/>
              <a:t> de </a:t>
            </a:r>
            <a:r>
              <a:rPr lang="en-US" dirty="0" err="1"/>
              <a:t>ce</a:t>
            </a:r>
            <a:r>
              <a:rPr lang="en-US" dirty="0"/>
              <a:t> jeu </a:t>
            </a:r>
            <a:r>
              <a:rPr lang="en-US" dirty="0" err="1"/>
              <a:t>est</a:t>
            </a:r>
            <a:r>
              <a:rPr lang="en-US" dirty="0"/>
              <a:t> </a:t>
            </a:r>
            <a:r>
              <a:rPr lang="en-US" sz="3000" dirty="0">
                <a:solidFill>
                  <a:srgbClr val="111111"/>
                </a:solidFill>
                <a:latin typeface="Arial"/>
                <a:cs typeface="Arial"/>
              </a:rPr>
              <a:t>EA Vancouver</a:t>
            </a:r>
            <a:endParaRPr lang="en-US" dirty="0"/>
          </a:p>
        </p:txBody>
      </p:sp>
      <p:pic>
        <p:nvPicPr>
          <p:cNvPr id="4" name="Picture 3" descr="Résultat d’images pour EA sport logo nhl">
            <a:extLst>
              <a:ext uri="{FF2B5EF4-FFF2-40B4-BE49-F238E27FC236}">
                <a16:creationId xmlns:a16="http://schemas.microsoft.com/office/drawing/2014/main" id="{27C2F773-DF31-090B-DBAE-41DE63155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97" y="2482301"/>
            <a:ext cx="10055941" cy="244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7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9833C7-FDE4-4657-B0B1-32BE833C2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BE7C0B-A2D9-4202-A524-532DA2E2D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Résultat d’images pour image NHL 23">
            <a:extLst>
              <a:ext uri="{FF2B5EF4-FFF2-40B4-BE49-F238E27FC236}">
                <a16:creationId xmlns:a16="http://schemas.microsoft.com/office/drawing/2014/main" id="{0767CC7D-1FC2-461B-3BDC-4828D70F71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867" b="2595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4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9833C7-FDE4-4657-B0B1-32BE833C2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BE7C0B-A2D9-4202-A524-532DA2E2D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Résultat d’images pour image NHL 23">
            <a:extLst>
              <a:ext uri="{FF2B5EF4-FFF2-40B4-BE49-F238E27FC236}">
                <a16:creationId xmlns:a16="http://schemas.microsoft.com/office/drawing/2014/main" id="{00A85B66-3286-6125-39CF-4158ADC342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85" b="8122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0053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ChronicleVTI</vt:lpstr>
      <vt:lpstr>Jeux vidéo</vt:lpstr>
      <vt:lpstr>NHL23</vt:lpstr>
      <vt:lpstr>Le créateur de ce jeu est EA Vancouver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2023-10-23T19:47:50Z</dcterms:created>
  <dcterms:modified xsi:type="dcterms:W3CDTF">2023-10-27T17:20:28Z</dcterms:modified>
</cp:coreProperties>
</file>