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EA01B5-FCF8-C94C-70A6-9C038FAE2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1DC027-1086-B876-78B9-718589F89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168EA8-0EEC-976A-B674-E2FEB7C6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51FF-72AD-4DDA-908E-CE9405649801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2BF3D8-997E-89E6-92F4-E39E5B78D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F3B119-389A-AFCA-F983-E22F9E5C9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4FD-A0FE-47A6-901C-6EC7D30197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7483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73C8AB-D00D-B87F-E94D-7EA7B15CE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487F8B-F736-9531-DEA8-BA9705E47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9CD475-C11A-C8BE-0EC8-13FCDB9B5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51FF-72AD-4DDA-908E-CE9405649801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05F01F-53C6-0026-CD7D-00CD41BD4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D64658-9B8C-82FC-93C6-9EC43FE17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4FD-A0FE-47A6-901C-6EC7D30197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9446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CA1E90B-8BE3-E3E9-37F9-3A4A344A63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8BB470-31CD-1102-F5B6-C742AE167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917412-494A-FA34-CDB2-B1891AE0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51FF-72AD-4DDA-908E-CE9405649801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6ECD97-BEE3-C6BC-EC96-9C156C00E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31C921-702B-748D-7C95-0B66E4F0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4FD-A0FE-47A6-901C-6EC7D30197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108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CFCED9-A6CA-8A4B-44EA-40A1E2D2A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0F2D8E-5E35-DDBF-E123-D8A84B9FD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99DF26-6BC7-2BEB-F79C-71E8BFD89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51FF-72AD-4DDA-908E-CE9405649801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FCDA18-B853-327F-7722-0F26F55F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1B8417-9B56-0D99-D6DF-98794CD7E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4FD-A0FE-47A6-901C-6EC7D30197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292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20E8B8-44A1-44A5-C345-4A757AF17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5AD34D-FCDE-DCA0-1CCA-B22969D0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405B7A-B910-1296-E47F-97028665F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51FF-72AD-4DDA-908E-CE9405649801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6372D0-89CA-E61E-7A12-7EBD898A3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562F8A-A6AD-EE9E-7A8F-ABACB8529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4FD-A0FE-47A6-901C-6EC7D30197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5158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718529-C2A5-2B84-3433-4164D644A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B74802-EDC8-7EC4-5184-3D3BC1C390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C8D03D7-5443-B9A9-D923-0127D4AE3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1B6785-05E6-FF68-0532-442A69D2A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51FF-72AD-4DDA-908E-CE9405649801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B7D01C-C598-E88E-49E1-04DA2C41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5824B2-F3F0-C26B-F883-7BD5E70B7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4FD-A0FE-47A6-901C-6EC7D30197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5140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47DA20-9EB0-9AC8-BA49-1FE011192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A06B76-5F0B-13CC-7242-6ED18292A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027B666-F793-1451-D8F9-BF2C415E0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3AD6623-AED0-C793-CA37-7FAB3B8D0D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BEFEC77-0690-6CC3-A740-ECD1933B0C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D2C2134-B419-49CB-74AF-724BA8B8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51FF-72AD-4DDA-908E-CE9405649801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1B28038-2613-7185-EC4D-1CC2D8487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2723012-6CCF-4321-A6AE-9C05290E3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4FD-A0FE-47A6-901C-6EC7D30197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4750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8F1545-FD09-61A1-EFCB-7BDB683EE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CF5C347-344F-86AF-158E-E82D08371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51FF-72AD-4DDA-908E-CE9405649801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F5A021C-FFEC-E82A-8E6B-157DF546A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D0E98CF-662B-4D78-112F-4761D107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4FD-A0FE-47A6-901C-6EC7D30197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166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DE8FCDA-0F87-EEA6-D5C5-C9F553887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51FF-72AD-4DDA-908E-CE9405649801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544ADC-DE70-41D5-B475-46D6D01DA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0414B9-61ED-8F0B-2748-422540D18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4FD-A0FE-47A6-901C-6EC7D30197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804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56D926-8884-136D-A67E-637DD8F87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2ABE20-FFAC-4100-805F-051C9C1D6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0272387-6876-3014-9F2D-303DC3EA4E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5BC449-AB4A-27A0-240B-7C960238E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51FF-72AD-4DDA-908E-CE9405649801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F608AE-28B0-2D70-14F6-0ACC6DE10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8AAAB3-858F-BEBA-8FC3-BE229B73D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4FD-A0FE-47A6-901C-6EC7D30197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143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F89AA9-E2B4-D7AC-BA79-0AE8CC44D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25AE1D5-A8AE-0321-C00F-3DC238936B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3EB394-C7CE-D2B8-5CF3-7B6884F57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E9C848-134C-77E0-7F75-4F0C15DE2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51FF-72AD-4DDA-908E-CE9405649801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39383E-7C7A-36DB-18EF-0E9CE2FCA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9340C2-A2F7-1DB8-F81D-D8BC02556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4FD-A0FE-47A6-901C-6EC7D30197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7645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DD8242F-0884-88FB-71BF-C11FE51F8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035512-85D9-46FF-A223-7A8CEFB12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235911-9327-C281-FF1F-8BD2B3E67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251FF-72AD-4DDA-908E-CE9405649801}" type="datetimeFigureOut">
              <a:rPr lang="fr-CA" smtClean="0"/>
              <a:t>2023-05-10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363B00-67A2-9F10-F8EC-29C5054D36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22187E-DC6B-BBA8-1EEA-76FD07DE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94FD-A0FE-47A6-901C-6EC7D30197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0021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3BB6B2-A295-2D21-7864-B563722F61C1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fr-CA" dirty="0"/>
              <a:t>Cycle de vie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D111BC-8E9F-4167-E1FC-48F9FB1AC0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fr-CA" dirty="0"/>
              <a:t>Fait </a:t>
            </a:r>
            <a:r>
              <a:rPr lang="fr-CA" dirty="0" smtClean="0"/>
              <a:t>par </a:t>
            </a:r>
            <a:r>
              <a:rPr lang="fr-CA" smtClean="0"/>
              <a:t>Jea</a:t>
            </a:r>
            <a:r>
              <a:rPr lang="fr-CA" smtClean="0"/>
              <a:t>n-Gabriel Bolduc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3443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F9A674-C8E2-94EC-B6AB-C9DD2A05F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353799" cy="1690688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fr-CA" dirty="0"/>
              <a:t>1. Graine </a:t>
            </a:r>
            <a:r>
              <a:rPr lang="fr-CA" dirty="0"/>
              <a:t>S</a:t>
            </a:r>
            <a:r>
              <a:rPr lang="fr-CA" dirty="0" smtClean="0"/>
              <a:t>èche</a:t>
            </a:r>
            <a:endParaRPr lang="fr-CA" dirty="0"/>
          </a:p>
        </p:txBody>
      </p:sp>
      <p:pic>
        <p:nvPicPr>
          <p:cNvPr id="11" name="Espace réservé du contenu 10">
            <a:extLst>
              <a:ext uri="{FF2B5EF4-FFF2-40B4-BE49-F238E27FC236}">
                <a16:creationId xmlns:a16="http://schemas.microsoft.com/office/drawing/2014/main" id="{A2EB7687-ED25-7A3B-995B-E2ED2E5DBD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90689"/>
            <a:ext cx="4530224" cy="5088338"/>
          </a:xfrm>
        </p:spPr>
      </p:pic>
    </p:spTree>
    <p:extLst>
      <p:ext uri="{BB962C8B-B14F-4D97-AF65-F5344CB8AC3E}">
        <p14:creationId xmlns:p14="http://schemas.microsoft.com/office/powerpoint/2010/main" val="1110307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19C076-E513-96AD-47EF-0C0BE33F6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fr-CA" dirty="0"/>
              <a:t>2.Graine en germination</a:t>
            </a:r>
          </a:p>
        </p:txBody>
      </p:sp>
      <p:pic>
        <p:nvPicPr>
          <p:cNvPr id="21" name="Espace réservé du contenu 20" descr="Une image contenant texte&#10;&#10;Description générée automatiquement">
            <a:extLst>
              <a:ext uri="{FF2B5EF4-FFF2-40B4-BE49-F238E27FC236}">
                <a16:creationId xmlns:a16="http://schemas.microsoft.com/office/drawing/2014/main" id="{2C882663-4CB5-1467-A7D5-5FA260BC96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25563"/>
            <a:ext cx="4910817" cy="5532437"/>
          </a:xfrm>
        </p:spPr>
      </p:pic>
    </p:spTree>
    <p:extLst>
      <p:ext uri="{BB962C8B-B14F-4D97-AF65-F5344CB8AC3E}">
        <p14:creationId xmlns:p14="http://schemas.microsoft.com/office/powerpoint/2010/main" val="3949572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DA63F6-3795-9733-9E85-EE1C9B561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fr-CA" dirty="0" smtClean="0"/>
              <a:t>3. Plantule</a:t>
            </a:r>
            <a:endParaRPr lang="fr-CA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F7CFCAA5-44D2-9D0A-4711-827A3EC665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25562"/>
            <a:ext cx="3141233" cy="5531301"/>
          </a:xfrm>
        </p:spPr>
      </p:pic>
    </p:spTree>
    <p:extLst>
      <p:ext uri="{BB962C8B-B14F-4D97-AF65-F5344CB8AC3E}">
        <p14:creationId xmlns:p14="http://schemas.microsoft.com/office/powerpoint/2010/main" val="1216245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871648-3005-C561-9C87-0B1D771DC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fr-CA" dirty="0"/>
              <a:t>4</a:t>
            </a:r>
            <a:r>
              <a:rPr lang="fr-CA" dirty="0" smtClean="0"/>
              <a:t>. Plante Adulte</a:t>
            </a:r>
            <a:endParaRPr lang="fr-CA" dirty="0"/>
          </a:p>
        </p:txBody>
      </p:sp>
      <p:pic>
        <p:nvPicPr>
          <p:cNvPr id="5" name="Espace réservé du contenu 4" descr="Une image contenant légume&#10;&#10;Description générée automatiquement">
            <a:extLst>
              <a:ext uri="{FF2B5EF4-FFF2-40B4-BE49-F238E27FC236}">
                <a16:creationId xmlns:a16="http://schemas.microsoft.com/office/drawing/2014/main" id="{00FBB671-49B1-E88E-7351-F4942060B4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5562"/>
            <a:ext cx="3786692" cy="5490705"/>
          </a:xfrm>
        </p:spPr>
      </p:pic>
    </p:spTree>
    <p:extLst>
      <p:ext uri="{BB962C8B-B14F-4D97-AF65-F5344CB8AC3E}">
        <p14:creationId xmlns:p14="http://schemas.microsoft.com/office/powerpoint/2010/main" val="17438583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21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Cycle de vie</vt:lpstr>
      <vt:lpstr>1. Graine Sèche</vt:lpstr>
      <vt:lpstr>2.Graine en germination</vt:lpstr>
      <vt:lpstr>3. Plantule</vt:lpstr>
      <vt:lpstr>4. Plante Adulte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Cycle_de_vie</dc:title>
  <dc:creator>aberthiaume91 Alexis</dc:creator>
  <cp:lastModifiedBy>CSBE</cp:lastModifiedBy>
  <cp:revision>4</cp:revision>
  <dcterms:created xsi:type="dcterms:W3CDTF">2023-02-03T20:12:52Z</dcterms:created>
  <dcterms:modified xsi:type="dcterms:W3CDTF">2023-05-10T17:17:33Z</dcterms:modified>
</cp:coreProperties>
</file>