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109F893-3E61-4FF9-BA5A-63FC79955C94}" v="59" dt="2023-02-20T17:07:12.28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1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fld id="{846CE7D5-CF57-46EF-B807-FDD0502418D4}" type="datetimeFigureOut">
              <a:rPr lang="en-US" smtClean="0"/>
              <a:pPr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fld id="{330EA680-D336-4FF7-8B7A-9848BB0A1C32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defPPr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fld id="{846CE7D5-CF57-46EF-B807-FDD0502418D4}" type="datetimeFigureOut">
              <a:rPr lang="en-US" smtClean="0"/>
              <a:pPr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fld id="{330EA680-D336-4FF7-8B7A-9848BB0A1C32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defPPr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defPPr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fld id="{846CE7D5-CF57-46EF-B807-FDD0502418D4}" type="datetimeFigureOut">
              <a:rPr lang="en-US" smtClean="0"/>
              <a:pPr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fld id="{330EA680-D336-4FF7-8B7A-9848BB0A1C32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defPPr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fld id="{846CE7D5-CF57-46EF-B807-FDD0502418D4}" type="datetimeFigureOut">
              <a:rPr lang="en-US" smtClean="0"/>
              <a:pPr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fld id="{330EA680-D336-4FF7-8B7A-9848BB0A1C32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defPPr/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defPPr/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fld id="{846CE7D5-CF57-46EF-B807-FDD0502418D4}" type="datetimeFigureOut">
              <a:rPr lang="en-US" smtClean="0"/>
              <a:pPr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fld id="{330EA680-D336-4FF7-8B7A-9848BB0A1C32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defPPr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defPPr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fld id="{846CE7D5-CF57-46EF-B807-FDD0502418D4}" type="datetimeFigureOut">
              <a:rPr lang="en-US" smtClean="0"/>
              <a:pPr/>
              <a:t>6/7/2023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fld id="{330EA680-D336-4FF7-8B7A-9848BB0A1C32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defPPr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defPPr/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defPPr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defPPr/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defPPr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fld id="{846CE7D5-CF57-46EF-B807-FDD0502418D4}" type="datetimeFigureOut">
              <a:rPr lang="en-US" smtClean="0"/>
              <a:pPr/>
              <a:t>6/7/2023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fld id="{330EA680-D336-4FF7-8B7A-9848BB0A1C32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fld id="{846CE7D5-CF57-46EF-B807-FDD0502418D4}" type="datetimeFigureOut">
              <a:rPr lang="en-US" smtClean="0"/>
              <a:pPr/>
              <a:t>6/7/2023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fld id="{330EA680-D336-4FF7-8B7A-9848BB0A1C32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fld id="{846CE7D5-CF57-46EF-B807-FDD0502418D4}" type="datetimeFigureOut">
              <a:rPr lang="en-US" smtClean="0"/>
              <a:pPr/>
              <a:t>6/7/2023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fld id="{330EA680-D336-4FF7-8B7A-9848BB0A1C32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defPPr/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defPPr/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defPPr/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fld id="{846CE7D5-CF57-46EF-B807-FDD0502418D4}" type="datetimeFigureOut">
              <a:rPr lang="en-US" smtClean="0"/>
              <a:pPr/>
              <a:t>6/7/2023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fld id="{330EA680-D336-4FF7-8B7A-9848BB0A1C32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defPPr/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defPPr/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defPPr/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fld id="{846CE7D5-CF57-46EF-B807-FDD0502418D4}" type="datetimeFigureOut">
              <a:rPr lang="en-US" smtClean="0"/>
              <a:pPr/>
              <a:t>6/7/2023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fld id="{330EA680-D336-4FF7-8B7A-9848BB0A1C32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/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pPr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/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/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>
            <a:defPPr/>
          </a:lstStyle>
          <a:p>
            <a:r>
              <a:rPr lang="en-US">
                <a:ea typeface="Calibri Light"/>
                <a:cs typeface="Calibri Light"/>
              </a:rPr>
              <a:t>Anders Celcius</a:t>
            </a:r>
            <a:endParaRPr lang="en-US" err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>
            <a:defPPr/>
          </a:lstStyle>
          <a:p>
            <a:r>
              <a:rPr lang="en-US" dirty="0">
                <a:ea typeface="Calibri"/>
                <a:cs typeface="Calibri"/>
              </a:rPr>
              <a:t>Fait par Jean-Gabriel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C4FB37-0109-6074-1EFF-CEE608F2B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defPPr/>
          </a:lstStyle>
          <a:p>
            <a:r>
              <a:rPr lang="en-US" err="1">
                <a:ea typeface="Calibri Light"/>
                <a:cs typeface="Calibri Light"/>
              </a:rPr>
              <a:t>Découverte/Photo/pays</a:t>
            </a:r>
          </a:p>
        </p:txBody>
      </p:sp>
      <p:pic>
        <p:nvPicPr>
          <p:cNvPr id="4" name="Picture 4" descr="A picture containing yellow  Description automatically generated">
            <a:extLst>
              <a:ext uri="{FF2B5EF4-FFF2-40B4-BE49-F238E27FC236}">
                <a16:creationId xmlns:a16="http://schemas.microsoft.com/office/drawing/2014/main" id="{0F761DEA-EC93-4E2C-E54D-0BD3780197A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898" y="3315494"/>
            <a:ext cx="3969947" cy="3542581"/>
          </a:xfrm>
        </p:spPr>
      </p:pic>
      <p:pic>
        <p:nvPicPr>
          <p:cNvPr id="5" name="Picture 5" descr="A picture containing text, device, thermometer, gauge  Description automatically generated">
            <a:extLst>
              <a:ext uri="{FF2B5EF4-FFF2-40B4-BE49-F238E27FC236}">
                <a16:creationId xmlns:a16="http://schemas.microsoft.com/office/drawing/2014/main" id="{3B6079C1-8AA7-63BD-BB3F-FD7E215F24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96422" y="2544793"/>
            <a:ext cx="1992701" cy="4298830"/>
          </a:xfrm>
          <a:prstGeom prst="rect">
            <a:avLst/>
          </a:prstGeom>
        </p:spPr>
      </p:pic>
      <p:pic>
        <p:nvPicPr>
          <p:cNvPr id="6" name="Picture 6" descr="Shape, square  Description automatically generated">
            <a:extLst>
              <a:ext uri="{FF2B5EF4-FFF2-40B4-BE49-F238E27FC236}">
                <a16:creationId xmlns:a16="http://schemas.microsoft.com/office/drawing/2014/main" id="{214B3158-28D1-0533-F9D8-44AEDB603B1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71925" y="3309668"/>
            <a:ext cx="6404754" cy="3531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4689464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.0.957"/>
  <p:tag name="AS_RELEASE_DATE" val="2020.02.29"/>
  <p:tag name="AS_TITLE" val="Aspose.Slides for Java"/>
  <p:tag name="AS_VERSION" val="20.2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</Words>
  <Application>Microsoft Office PowerPoint</Application>
  <PresentationFormat>Grand écran</PresentationFormat>
  <Paragraphs>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Anders Celcius</vt:lpstr>
      <vt:lpstr>Découverte/Photo/pays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jbolduc33 Jean-Gabriel</dc:creator>
  <cp:lastModifiedBy>jbolduc33 Jean-Gabriel</cp:lastModifiedBy>
  <cp:revision>25</cp:revision>
  <dcterms:created xsi:type="dcterms:W3CDTF">2023-02-20T17:03:02Z</dcterms:created>
  <dcterms:modified xsi:type="dcterms:W3CDTF">2023-06-07T18:17:05Z</dcterms:modified>
</cp:coreProperties>
</file>