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2564F-F3CE-4972-B7DB-AB0C23740D4C}" v="404" dt="2023-11-30T20:59:34.261"/>
    <p1510:client id="{4B1D7058-6900-2967-B1FC-0E589933110D}" v="3" dt="2024-01-11T19:23:3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ITSS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JG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Syphilis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Syphilis</a:t>
            </a:r>
            <a:endParaRPr lang="en-US" sz="2000" dirty="0"/>
          </a:p>
          <a:p>
            <a:pPr marL="0" indent="0">
              <a:buNone/>
            </a:pP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2200">
                <a:ea typeface="+mn-lt"/>
                <a:cs typeface="+mn-lt"/>
              </a:rPr>
              <a:t>Transmission: Sexuellement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Classification: 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Traitement: </a:t>
            </a: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50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Morpions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200" dirty="0">
                <a:cs typeface="Calibri"/>
              </a:rPr>
              <a:t>Poux De Pubis</a:t>
            </a:r>
            <a:endParaRPr lang="en-US"/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Phtirius pubis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Transmission: Sexuellement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Classification: Parasite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Traitement: Shampoing</a:t>
            </a: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</p:txBody>
      </p:sp>
      <p:pic>
        <p:nvPicPr>
          <p:cNvPr id="5" name="Picture 4" descr="Crab louse - Wikipedia">
            <a:extLst>
              <a:ext uri="{FF2B5EF4-FFF2-40B4-BE49-F238E27FC236}">
                <a16:creationId xmlns:a16="http://schemas.microsoft.com/office/drawing/2014/main" id="{C3E76ADB-E504-65F5-FFDD-5B87EFBBB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9" r="1933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885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US" sz="3200">
                <a:cs typeface="Calibri Light"/>
              </a:rPr>
              <a:t>VPH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000" dirty="0">
                <a:ea typeface="+mn-lt"/>
                <a:cs typeface="+mn-lt"/>
              </a:rPr>
              <a:t>Virus Papion Humain</a:t>
            </a:r>
          </a:p>
          <a:p>
            <a:pPr>
              <a:buNone/>
            </a:pPr>
            <a:r>
              <a:rPr lang="fr-CA" sz="2000" dirty="0">
                <a:latin typeface="Roboto"/>
                <a:ea typeface="Roboto"/>
                <a:cs typeface="Roboto"/>
              </a:rPr>
              <a:t>Papillomavirus</a:t>
            </a:r>
            <a:endParaRPr lang="fr-CA" sz="2000" dirty="0"/>
          </a:p>
          <a:p>
            <a:pPr marL="0" indent="0">
              <a:buNone/>
            </a:pPr>
            <a:r>
              <a:rPr lang="fr-CA" sz="2000" dirty="0">
                <a:ea typeface="+mn-lt"/>
                <a:cs typeface="+mn-lt"/>
              </a:rPr>
              <a:t>Transmission: Sexuellement</a:t>
            </a:r>
          </a:p>
          <a:p>
            <a:pPr marL="0" indent="0">
              <a:buNone/>
            </a:pPr>
            <a:r>
              <a:rPr lang="fr-CA" sz="2000" dirty="0">
                <a:ea typeface="+mn-lt"/>
                <a:cs typeface="+mn-lt"/>
              </a:rPr>
              <a:t>Classification: Virus</a:t>
            </a:r>
          </a:p>
          <a:p>
            <a:pPr marL="0" indent="0">
              <a:buNone/>
            </a:pPr>
            <a:r>
              <a:rPr lang="fr-CA" sz="2000" dirty="0">
                <a:ea typeface="+mn-lt"/>
                <a:cs typeface="+mn-lt"/>
              </a:rPr>
              <a:t>Traitement: Laser</a:t>
            </a: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pic>
        <p:nvPicPr>
          <p:cNvPr id="4" name="Picture 3" descr="Virus del papiloma humano en la boca - BLOG">
            <a:extLst>
              <a:ext uri="{FF2B5EF4-FFF2-40B4-BE49-F238E27FC236}">
                <a16:creationId xmlns:a16="http://schemas.microsoft.com/office/drawing/2014/main" id="{C91C50BB-CEC9-1380-447F-35ED0D290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" r="11537" b="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9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Herpès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200" dirty="0">
                <a:cs typeface="Calibri"/>
              </a:rPr>
              <a:t>Feux Sauvage</a:t>
            </a:r>
          </a:p>
          <a:p>
            <a:pPr marL="0" indent="0">
              <a:buNone/>
            </a:pPr>
            <a:r>
              <a:rPr lang="fr-CA" sz="2200" u="sng" dirty="0">
                <a:ea typeface="+mn-lt"/>
                <a:cs typeface="+mn-lt"/>
              </a:rPr>
              <a:t>Herpès Simplex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Transmission: Sexuellement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Classification: Virus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Traitement: Crème</a:t>
            </a: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</p:txBody>
      </p:sp>
      <p:pic>
        <p:nvPicPr>
          <p:cNvPr id="4" name="Picture 3" descr="Herpes skin rash: Symptoms, identification, and treatment">
            <a:extLst>
              <a:ext uri="{FF2B5EF4-FFF2-40B4-BE49-F238E27FC236}">
                <a16:creationId xmlns:a16="http://schemas.microsoft.com/office/drawing/2014/main" id="{7D4640A4-965F-986D-1E53-F411F211C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6" r="249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329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Vaginite</a:t>
            </a:r>
            <a:r>
              <a:rPr lang="en-US" sz="5400" dirty="0">
                <a:cs typeface="Calibri Light"/>
              </a:rPr>
              <a:t> a </a:t>
            </a:r>
            <a:r>
              <a:rPr lang="en-US" sz="5400">
                <a:cs typeface="Calibri Light"/>
              </a:rPr>
              <a:t>Levure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Vaginite a Levure</a:t>
            </a: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r>
              <a:rPr lang="fr-CA" sz="2200">
                <a:ea typeface="+mn-lt"/>
                <a:cs typeface="+mn-lt"/>
              </a:rPr>
              <a:t>Tricomonos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Transmission: Sexuellement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Classification: Protiste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Traitement: Crème</a:t>
            </a: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</p:txBody>
      </p:sp>
      <p:pic>
        <p:nvPicPr>
          <p:cNvPr id="5" name="Picture 4" descr="Vulvovaginite : c'est quoi, symptômes, solutions, crèmes...">
            <a:extLst>
              <a:ext uri="{FF2B5EF4-FFF2-40B4-BE49-F238E27FC236}">
                <a16:creationId xmlns:a16="http://schemas.microsoft.com/office/drawing/2014/main" id="{1179BB75-D45B-925D-68FD-99E5925C8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342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Hépatite</a:t>
            </a:r>
            <a:r>
              <a:rPr lang="en-US" sz="5400" dirty="0">
                <a:cs typeface="Calibri Light"/>
              </a:rPr>
              <a:t> B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Hépatite</a:t>
            </a:r>
            <a:r>
              <a:rPr lang="en-US" sz="2200" dirty="0">
                <a:ea typeface="+mn-lt"/>
                <a:cs typeface="+mn-lt"/>
              </a:rPr>
              <a:t> B</a:t>
            </a:r>
            <a:endParaRPr lang="en-US" sz="2200" dirty="0"/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Jaunisse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Transmission: Sexuellement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Classification: Virus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Traitement: Vaccin</a:t>
            </a: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</p:txBody>
      </p:sp>
      <p:pic>
        <p:nvPicPr>
          <p:cNvPr id="4" name="Picture 3" descr="Hépatite B: la maladie et le vaccin">
            <a:extLst>
              <a:ext uri="{FF2B5EF4-FFF2-40B4-BE49-F238E27FC236}">
                <a16:creationId xmlns:a16="http://schemas.microsoft.com/office/drawing/2014/main" id="{53D87051-B02D-F2F4-2681-4E19D3786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9" r="2736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582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>
                <a:cs typeface="Calibri Light"/>
              </a:rPr>
              <a:t>VIH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Sida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VIH</a:t>
            </a:r>
            <a:endParaRPr lang="fr-CA" sz="2000" dirty="0"/>
          </a:p>
          <a:p>
            <a:pPr marL="0" indent="0">
              <a:buNone/>
            </a:pPr>
            <a:r>
              <a:rPr lang="fr-CA" sz="2000">
                <a:ea typeface="+mn-lt"/>
                <a:cs typeface="+mn-lt"/>
              </a:rPr>
              <a:t>Transmission: Sexuellement</a:t>
            </a:r>
          </a:p>
          <a:p>
            <a:pPr marL="0" indent="0">
              <a:buNone/>
            </a:pPr>
            <a:r>
              <a:rPr lang="fr-CA" sz="2000">
                <a:ea typeface="+mn-lt"/>
                <a:cs typeface="+mn-lt"/>
              </a:rPr>
              <a:t>Classification: Virus</a:t>
            </a:r>
          </a:p>
          <a:p>
            <a:pPr marL="0" indent="0">
              <a:buNone/>
            </a:pPr>
            <a:r>
              <a:rPr lang="fr-CA" sz="2000">
                <a:ea typeface="+mn-lt"/>
                <a:cs typeface="+mn-lt"/>
              </a:rPr>
              <a:t>Traitement: Tritherapie</a:t>
            </a: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pic>
        <p:nvPicPr>
          <p:cNvPr id="5" name="Picture 4" descr="Descubierta una variante del VIH con mayor virulencia en los Países Bajos">
            <a:extLst>
              <a:ext uri="{FF2B5EF4-FFF2-40B4-BE49-F238E27FC236}">
                <a16:creationId xmlns:a16="http://schemas.microsoft.com/office/drawing/2014/main" id="{C31B3DE4-E900-85CE-5E23-87F35019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442609"/>
            <a:ext cx="6389346" cy="398209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01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>
                <a:cs typeface="Calibri Light"/>
              </a:rPr>
              <a:t>Chlamydia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Chlamydia</a:t>
            </a:r>
            <a:endParaRPr lang="en-US" sz="2000" dirty="0"/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Chlamydia Tracomatis</a:t>
            </a:r>
          </a:p>
          <a:p>
            <a:pPr marL="0" indent="0">
              <a:buNone/>
            </a:pPr>
            <a:r>
              <a:rPr lang="fr-CA" sz="2000">
                <a:ea typeface="+mn-lt"/>
                <a:cs typeface="+mn-lt"/>
              </a:rPr>
              <a:t>Transmission: Sexuellement</a:t>
            </a:r>
          </a:p>
          <a:p>
            <a:pPr marL="0" indent="0">
              <a:buNone/>
            </a:pPr>
            <a:r>
              <a:rPr lang="fr-CA" sz="2000">
                <a:ea typeface="+mn-lt"/>
                <a:cs typeface="+mn-lt"/>
              </a:rPr>
              <a:t>Classification: Bactérie</a:t>
            </a:r>
          </a:p>
          <a:p>
            <a:pPr marL="0" indent="0">
              <a:buNone/>
            </a:pPr>
            <a:r>
              <a:rPr lang="fr-CA" sz="2000">
                <a:ea typeface="+mn-lt"/>
                <a:cs typeface="+mn-lt"/>
              </a:rPr>
              <a:t>Traitement: antibiotique</a:t>
            </a: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pic>
        <p:nvPicPr>
          <p:cNvPr id="5" name="Picture 4" descr="Chlamydia Infections | Chlamydia | Chlamydia Symptoms | MedlinePlus">
            <a:extLst>
              <a:ext uri="{FF2B5EF4-FFF2-40B4-BE49-F238E27FC236}">
                <a16:creationId xmlns:a16="http://schemas.microsoft.com/office/drawing/2014/main" id="{C0C0C775-F2E7-86E7-25DA-4A3AE7DB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307745"/>
            <a:ext cx="6389346" cy="425181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735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CEA1-CDB2-E90D-775A-29854B8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Gonoré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A639-B2A1-29DE-1152-D2519461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err="1">
                <a:ea typeface="+mn-lt"/>
                <a:cs typeface="+mn-lt"/>
              </a:rPr>
              <a:t>Gonoré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latin typeface="Google Sans"/>
                <a:ea typeface="+mn-lt"/>
                <a:cs typeface="+mn-lt"/>
              </a:rPr>
              <a:t>Neisseria gonorrhoeae</a:t>
            </a: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err="1">
                <a:ea typeface="+mn-lt"/>
                <a:cs typeface="+mn-lt"/>
              </a:rPr>
              <a:t>Chaude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Pisse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Transmission: Sexuellement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Classification: Bactérie</a:t>
            </a:r>
          </a:p>
          <a:p>
            <a:pPr marL="0" indent="0">
              <a:buNone/>
            </a:pPr>
            <a:r>
              <a:rPr lang="fr-CA" sz="2200" dirty="0">
                <a:ea typeface="+mn-lt"/>
                <a:cs typeface="+mn-lt"/>
              </a:rPr>
              <a:t>Traitement: Antibiotique</a:t>
            </a: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</p:txBody>
      </p:sp>
      <p:pic>
        <p:nvPicPr>
          <p:cNvPr id="4" name="Picture 3" descr="gonoré – Store medisinske leksikon">
            <a:extLst>
              <a:ext uri="{FF2B5EF4-FFF2-40B4-BE49-F238E27FC236}">
                <a16:creationId xmlns:a16="http://schemas.microsoft.com/office/drawing/2014/main" id="{C20EBE13-ACE2-80FB-9B1A-1766EF2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47" y="640080"/>
            <a:ext cx="651641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5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</vt:lpstr>
      <vt:lpstr>Morpions</vt:lpstr>
      <vt:lpstr>VPH</vt:lpstr>
      <vt:lpstr>Herpès</vt:lpstr>
      <vt:lpstr>Vaginite a Levure</vt:lpstr>
      <vt:lpstr>Hépatite B</vt:lpstr>
      <vt:lpstr>VIH</vt:lpstr>
      <vt:lpstr>Chlamydia</vt:lpstr>
      <vt:lpstr>Gonoré</vt:lpstr>
      <vt:lpstr>Syphilis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</dc:title>
  <dc:creator/>
  <cp:lastModifiedBy/>
  <cp:revision>167</cp:revision>
  <dcterms:created xsi:type="dcterms:W3CDTF">2023-11-30T20:07:10Z</dcterms:created>
  <dcterms:modified xsi:type="dcterms:W3CDTF">2024-01-11T19:23:37Z</dcterms:modified>
</cp:coreProperties>
</file>