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6F70E3-C869-4F80-8B51-7B34606C65FA}" v="36" dt="2023-12-01T20:18:44.4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131045-5644-DA33-C520-6E4504F370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B22EEEB-7F1D-4220-4D61-02B137971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B83F3A-71D0-E7B7-AD52-D61286A31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AB73-24BB-4F33-9115-5B9823B8A885}" type="datetimeFigureOut">
              <a:rPr lang="fr-CA" smtClean="0"/>
              <a:t>2024-01-11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1F3093-F5A4-F4AE-A853-D780887E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CF5277-239D-41EF-C9DD-670B7F487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809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7E9DDC-6485-CCBA-73EB-9CD94CAAF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2CB0951-E3C6-64A4-AEF9-05270C1BA0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0FEFD3-E914-112B-75B7-7C70D13D1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AB73-24BB-4F33-9115-5B9823B8A885}" type="datetimeFigureOut">
              <a:rPr lang="fr-CA" smtClean="0"/>
              <a:t>2024-01-11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A45B06-432B-3806-D5A7-B1F9C4B4F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5B7264-EAFA-9676-2355-1F3A1F694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73986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6202D38-1717-10A2-127B-B3C7E442BD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D43244-6441-571A-B59F-2C2A42601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B2F1CA-6445-3A8B-7037-C4976FF0D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AB73-24BB-4F33-9115-5B9823B8A885}" type="datetimeFigureOut">
              <a:rPr lang="fr-CA" smtClean="0"/>
              <a:t>2024-01-11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4C01C8-55E0-B375-8766-2199AB7CF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3C9730-C43F-E8D5-4B7E-C423757DE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085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0483A2-A871-9F6A-08D6-2BE2ED41C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E30544-BDFB-B6C9-02FF-E39F45F22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B5D2A0-5C6E-DB30-72D4-4F0313FD4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AB73-24BB-4F33-9115-5B9823B8A885}" type="datetimeFigureOut">
              <a:rPr lang="fr-CA" smtClean="0"/>
              <a:t>2024-01-11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2ED11E-B7C2-A036-34D9-657E43D47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C99B72-9D39-4156-61DA-993BF4E6C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70507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C99413-7B8B-BABC-0E25-CE1652C5D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48028F5-0288-B040-EDC5-D30DB6BB0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17C633-1738-7332-6D5E-79356805A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AB73-24BB-4F33-9115-5B9823B8A885}" type="datetimeFigureOut">
              <a:rPr lang="fr-CA" smtClean="0"/>
              <a:t>2024-01-11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29B9C5-CDA0-8F4F-B311-D33B6A7FF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40BA20-A28E-DEC4-615D-15B50172D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99526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FB3363-314B-17AA-0C14-12516DB5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9FEEDC-ECC1-25CE-EFBE-FCF357081A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D2308B4-7311-23BC-B16E-981E135DC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3EBC781-6DA1-2841-6813-4BF3179C2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AB73-24BB-4F33-9115-5B9823B8A885}" type="datetimeFigureOut">
              <a:rPr lang="fr-CA" smtClean="0"/>
              <a:t>2024-01-11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BE50743-6063-736B-5041-47F59294E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6709C4B-0223-5B11-8F59-F17B41F0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9391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22A261-CF95-50D2-A090-1073ECAAC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F84C15-C37E-C435-3C0E-AA7189ECA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F0FDF8-AAEC-7BF7-7DE9-A603E4ECA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A5BD896-A65C-D1D0-EC07-618E773CE0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F807463-62C9-CF42-2034-B866FABA1F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C5ABFA2-671A-BAEF-57B4-F02762FDD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AB73-24BB-4F33-9115-5B9823B8A885}" type="datetimeFigureOut">
              <a:rPr lang="fr-CA" smtClean="0"/>
              <a:t>2024-01-11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2A75745-A5DB-467E-4B61-3F72647C3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83AFF61-7F12-3C90-27D7-22CEB26F1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291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E44503-E56D-A4D4-A77E-BB2CAA890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6580CF8-D605-578F-753E-28BB8AEE5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AB73-24BB-4F33-9115-5B9823B8A885}" type="datetimeFigureOut">
              <a:rPr lang="fr-CA" smtClean="0"/>
              <a:t>2024-01-11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B292A85-2A74-55EE-9EEC-3BFC58B7B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7F2049F-F0B6-0F05-ABE6-16E18913E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251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31CDC0D-AAC6-B8EC-8E60-2B993B7CD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AB73-24BB-4F33-9115-5B9823B8A885}" type="datetimeFigureOut">
              <a:rPr lang="fr-CA" smtClean="0"/>
              <a:t>2024-01-11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2FF5890-3B0F-5D03-5A70-44328525A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F76BD30-65F4-02DE-C50B-6E60BC21E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037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87A5C7-6A7F-975F-C3BF-553EC4F38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59A208-089D-BDB6-7654-4F8DD2C4F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DD88D0C-F66C-E4CD-58EA-D8EB4C93D4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FB98053-38F8-BAEF-80F4-9A73446A3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AB73-24BB-4F33-9115-5B9823B8A885}" type="datetimeFigureOut">
              <a:rPr lang="fr-CA" smtClean="0"/>
              <a:t>2024-01-11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3003DF1-7526-D3DE-05B5-263F0AFD3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06A1732-3E75-DCFC-F1D4-81BA72679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547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76885E-F803-12CB-346F-E50CB46F7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E3018B6-CD20-A63C-78AF-A7C7B34602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769C8C7-F58A-8484-CD9A-2611B665D2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3224C9-C1F9-4125-0432-5E886303C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AB73-24BB-4F33-9115-5B9823B8A885}" type="datetimeFigureOut">
              <a:rPr lang="fr-CA" smtClean="0"/>
              <a:t>2024-01-11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1C6AFE-6DA7-ECA0-3B4B-FC4B275B4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5B376D5-E611-D22D-F778-AB497F5A6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42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6C60BBC-AFB6-4791-2440-B33567557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4416ADA-2E10-7163-C0AE-004F07A9C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6DFF96-AEAC-4DEA-E00D-9D4765868D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1AB73-24BB-4F33-9115-5B9823B8A885}" type="datetimeFigureOut">
              <a:rPr lang="fr-CA" smtClean="0"/>
              <a:t>2024-01-11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E7533C-E6EA-2271-BAF2-171A368F21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8F9D27-C027-04A6-5B06-0938606D08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487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767871-4A0E-E4E4-BA64-E49A49198B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Contraception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CE5A34-6A7C-089B-F759-E22EC7EE80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Jean-Gabriel Bolduc</a:t>
            </a:r>
          </a:p>
        </p:txBody>
      </p:sp>
    </p:spTree>
    <p:extLst>
      <p:ext uri="{BB962C8B-B14F-4D97-AF65-F5344CB8AC3E}">
        <p14:creationId xmlns:p14="http://schemas.microsoft.com/office/powerpoint/2010/main" val="2979254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Rectangle 7178">
            <a:extLst>
              <a:ext uri="{FF2B5EF4-FFF2-40B4-BE49-F238E27FC236}">
                <a16:creationId xmlns:a16="http://schemas.microsoft.com/office/drawing/2014/main" id="{ECEF6C2F-9906-4F89-9B4F-598E9F344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2428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1" name="Rectangle 7180">
            <a:extLst>
              <a:ext uri="{FF2B5EF4-FFF2-40B4-BE49-F238E27FC236}">
                <a16:creationId xmlns:a16="http://schemas.microsoft.com/office/drawing/2014/main" id="{91E12CD6-A76F-439F-9C98-C0211D8FD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42816"/>
            <a:ext cx="12192000" cy="26151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4" name="Picture 6" descr="Résultat d’images pour pilule contraception">
            <a:extLst>
              <a:ext uri="{FF2B5EF4-FFF2-40B4-BE49-F238E27FC236}">
                <a16:creationId xmlns:a16="http://schemas.microsoft.com/office/drawing/2014/main" id="{0635CE45-6FF5-E3E2-19B9-D6B59B8FA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879475"/>
            <a:ext cx="3762375" cy="28019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Résultat d’images pour stérilet">
            <a:extLst>
              <a:ext uri="{FF2B5EF4-FFF2-40B4-BE49-F238E27FC236}">
                <a16:creationId xmlns:a16="http://schemas.microsoft.com/office/drawing/2014/main" id="{4D8A6815-0039-2F55-209E-E953B64480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863" y="879475"/>
            <a:ext cx="3698875" cy="28019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Résultat d’images pour Timbre contraceptif">
            <a:extLst>
              <a:ext uri="{FF2B5EF4-FFF2-40B4-BE49-F238E27FC236}">
                <a16:creationId xmlns:a16="http://schemas.microsoft.com/office/drawing/2014/main" id="{E9546696-D951-EC31-F5A0-A0CEBEC2D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763" y="879475"/>
            <a:ext cx="3290888" cy="28019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5DD14A6-E16C-99B5-D8F2-26C95F2A8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36802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Lequel est un stérilet?</a:t>
            </a:r>
          </a:p>
        </p:txBody>
      </p:sp>
    </p:spTree>
    <p:extLst>
      <p:ext uri="{BB962C8B-B14F-4D97-AF65-F5344CB8AC3E}">
        <p14:creationId xmlns:p14="http://schemas.microsoft.com/office/powerpoint/2010/main" val="3408876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D396B13-A10E-4A7C-A096-8CAE0B98BD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Résultat d’images pour stérilet">
            <a:extLst>
              <a:ext uri="{FF2B5EF4-FFF2-40B4-BE49-F238E27FC236}">
                <a16:creationId xmlns:a16="http://schemas.microsoft.com/office/drawing/2014/main" id="{F8A91DD0-14CA-DE01-18FB-24FBBE1BA2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5" r="7022" b="1"/>
          <a:stretch/>
        </p:blipFill>
        <p:spPr bwMode="auto">
          <a:xfrm>
            <a:off x="4821287" y="348856"/>
            <a:ext cx="7047273" cy="6160289"/>
          </a:xfrm>
          <a:custGeom>
            <a:avLst/>
            <a:gdLst/>
            <a:ahLst/>
            <a:cxnLst/>
            <a:rect l="l" t="t" r="r" b="b"/>
            <a:pathLst>
              <a:path w="7047273" h="6160289">
                <a:moveTo>
                  <a:pt x="0" y="0"/>
                </a:moveTo>
                <a:lnTo>
                  <a:pt x="7047273" y="0"/>
                </a:lnTo>
                <a:lnTo>
                  <a:pt x="7047273" y="2807326"/>
                </a:lnTo>
                <a:lnTo>
                  <a:pt x="3603828" y="6155120"/>
                </a:lnTo>
                <a:lnTo>
                  <a:pt x="7047273" y="6155120"/>
                </a:lnTo>
                <a:lnTo>
                  <a:pt x="7047273" y="6160289"/>
                </a:lnTo>
                <a:lnTo>
                  <a:pt x="0" y="616028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2B7117A-6A3D-4C1E-8D25-852D81E78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4" y="625059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5E22F9A-873B-596B-70B4-103AB02C2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1383528"/>
            <a:ext cx="3371456" cy="31675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7200" dirty="0" err="1"/>
              <a:t>Stérilet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155865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8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A5F2336-5E2D-5BB5-9A29-645D31E77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En quoi consiste la vasectomie?</a:t>
            </a:r>
          </a:p>
        </p:txBody>
      </p:sp>
      <p:pic>
        <p:nvPicPr>
          <p:cNvPr id="8194" name="Picture 2" descr="Résultat d’images pour vasectomie">
            <a:extLst>
              <a:ext uri="{FF2B5EF4-FFF2-40B4-BE49-F238E27FC236}">
                <a16:creationId xmlns:a16="http://schemas.microsoft.com/office/drawing/2014/main" id="{8ADAE1BB-5530-96EC-2C83-870AE7E793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21" r="11063" b="2"/>
          <a:stretch/>
        </p:blipFill>
        <p:spPr bwMode="auto">
          <a:xfrm>
            <a:off x="4982388" y="643466"/>
            <a:ext cx="6370555" cy="5568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22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60" name="Rectangle 1025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42" name="Picture 2" descr="Résultat d’images pour vasectomie">
            <a:extLst>
              <a:ext uri="{FF2B5EF4-FFF2-40B4-BE49-F238E27FC236}">
                <a16:creationId xmlns:a16="http://schemas.microsoft.com/office/drawing/2014/main" id="{68B9A0B9-5903-B81F-213E-EE77479560B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88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2" name="Rectangle 1026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1BCAB14-A0D7-08CB-F695-F71E50EB7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C’est le sectionnement du canal déférent de l’homme</a:t>
            </a:r>
          </a:p>
        </p:txBody>
      </p:sp>
      <p:sp>
        <p:nvSpPr>
          <p:cNvPr id="10264" name="Rectangle 1026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266" name="Rectangle 1026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5737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BFBF9C0-B982-5ADA-9C85-B7ACD4A57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C’est quoi un contraceptif injectable?</a:t>
            </a:r>
          </a:p>
        </p:txBody>
      </p:sp>
      <p:pic>
        <p:nvPicPr>
          <p:cNvPr id="11266" name="Picture 2" descr="Résultat d’images pour seringue">
            <a:extLst>
              <a:ext uri="{FF2B5EF4-FFF2-40B4-BE49-F238E27FC236}">
                <a16:creationId xmlns:a16="http://schemas.microsoft.com/office/drawing/2014/main" id="{3EA5C331-B98B-A1A1-203C-E41B173F7A4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2" r="10631" b="1"/>
          <a:stretch/>
        </p:blipFill>
        <p:spPr bwMode="auto">
          <a:xfrm>
            <a:off x="4982380" y="643466"/>
            <a:ext cx="6370571" cy="5568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7016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6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F0264B4-0B86-C3E3-2FC8-79AD82AA1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C’est des hormones mais qui sont injectables.</a:t>
            </a:r>
          </a:p>
        </p:txBody>
      </p:sp>
      <p:pic>
        <p:nvPicPr>
          <p:cNvPr id="12290" name="Picture 2" descr="Résultat d’images pour contraceptif injectables">
            <a:extLst>
              <a:ext uri="{FF2B5EF4-FFF2-40B4-BE49-F238E27FC236}">
                <a16:creationId xmlns:a16="http://schemas.microsoft.com/office/drawing/2014/main" id="{0F6559F7-8AF1-AED5-9D31-105A6B568F0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6" r="1894" b="-1"/>
          <a:stretch/>
        </p:blipFill>
        <p:spPr bwMode="auto">
          <a:xfrm>
            <a:off x="4982379" y="643466"/>
            <a:ext cx="6370574" cy="5568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180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4" name="Rectangle 13333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48466F8-E2B7-54E7-656C-0BF8B08F5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C’est quoi la ligature des trompes?</a:t>
            </a:r>
          </a:p>
        </p:txBody>
      </p:sp>
      <p:pic>
        <p:nvPicPr>
          <p:cNvPr id="13314" name="Picture 2" descr="Résultat d’images pour trompes de fallope">
            <a:extLst>
              <a:ext uri="{FF2B5EF4-FFF2-40B4-BE49-F238E27FC236}">
                <a16:creationId xmlns:a16="http://schemas.microsoft.com/office/drawing/2014/main" id="{7EF171ED-4F63-D66C-567F-59E1550DC90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34"/>
          <a:stretch/>
        </p:blipFill>
        <p:spPr bwMode="auto">
          <a:xfrm>
            <a:off x="2190023" y="1675227"/>
            <a:ext cx="7811953" cy="4394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878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4" name="Rectangle 14353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EBDEF44-8001-4EF4-97C0-6EF7076D5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Cela consiste à bloquer les trompes.</a:t>
            </a:r>
          </a:p>
        </p:txBody>
      </p:sp>
      <p:pic>
        <p:nvPicPr>
          <p:cNvPr id="14338" name="Picture 2" descr="Résultat d’images pour ligature des trompes">
            <a:extLst>
              <a:ext uri="{FF2B5EF4-FFF2-40B4-BE49-F238E27FC236}">
                <a16:creationId xmlns:a16="http://schemas.microsoft.com/office/drawing/2014/main" id="{E5C854A2-5D98-597E-34C7-EF26BB135EE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4" r="1252" b="-1"/>
          <a:stretch/>
        </p:blipFill>
        <p:spPr bwMode="auto">
          <a:xfrm>
            <a:off x="5153822" y="568639"/>
            <a:ext cx="6553545" cy="5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0901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5445C0C-64D9-7DC3-2CC5-886E99A2E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Ques-ce qu’une pilule contraceptive?</a:t>
            </a:r>
          </a:p>
        </p:txBody>
      </p:sp>
      <p:pic>
        <p:nvPicPr>
          <p:cNvPr id="1026" name="Picture 2" descr="Résultat d’images pour pilule contraceptive">
            <a:extLst>
              <a:ext uri="{FF2B5EF4-FFF2-40B4-BE49-F238E27FC236}">
                <a16:creationId xmlns:a16="http://schemas.microsoft.com/office/drawing/2014/main" id="{C74A5EB0-8F2D-F43A-3BCE-230244ED6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77316" y="993276"/>
            <a:ext cx="6780700" cy="486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9529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Pastilles et comprimés assortis">
            <a:extLst>
              <a:ext uri="{FF2B5EF4-FFF2-40B4-BE49-F238E27FC236}">
                <a16:creationId xmlns:a16="http://schemas.microsoft.com/office/drawing/2014/main" id="{84E00D3B-6FC7-D3B1-ABDC-5BE6408EDB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5891" r="-1" b="9818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EAC2D986-6367-8FDE-E06F-3635E6BBA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3"/>
            <a:ext cx="9144000" cy="306324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>
                <a:solidFill>
                  <a:schemeClr val="bg1"/>
                </a:solidFill>
              </a:rPr>
              <a:t>Un Comprimé contenant des hormones synthétique</a:t>
            </a:r>
          </a:p>
        </p:txBody>
      </p:sp>
      <p:sp>
        <p:nvSpPr>
          <p:cNvPr id="18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chemeClr val="bg1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3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Rectangle 2061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7626BA4-17A3-4261-51B0-728FC6148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C’est quoi une pilule du lendemain?</a:t>
            </a:r>
          </a:p>
        </p:txBody>
      </p:sp>
      <p:pic>
        <p:nvPicPr>
          <p:cNvPr id="2050" name="Picture 2" descr="Résultat d’images pour pilule du lendemain">
            <a:extLst>
              <a:ext uri="{FF2B5EF4-FFF2-40B4-BE49-F238E27FC236}">
                <a16:creationId xmlns:a16="http://schemas.microsoft.com/office/drawing/2014/main" id="{C740DD30-5E60-2626-2AB8-D2EA33A65C2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9" r="16299"/>
          <a:stretch/>
        </p:blipFill>
        <p:spPr bwMode="auto">
          <a:xfrm>
            <a:off x="5481306" y="492573"/>
            <a:ext cx="5898577" cy="588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075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81CE1F7-67EF-6839-97B1-845EB6626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20676"/>
            <a:ext cx="7021513" cy="230832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Un contraceptif D’urgence</a:t>
            </a:r>
          </a:p>
        </p:txBody>
      </p:sp>
    </p:spTree>
    <p:extLst>
      <p:ext uri="{BB962C8B-B14F-4D97-AF65-F5344CB8AC3E}">
        <p14:creationId xmlns:p14="http://schemas.microsoft.com/office/powerpoint/2010/main" val="3153776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92" name="Rectangle 3091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19AA622-6570-9343-C94B-2F322EA86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4391025" cy="13234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C’est quoi un condom?</a:t>
            </a:r>
          </a:p>
        </p:txBody>
      </p:sp>
      <p:sp>
        <p:nvSpPr>
          <p:cNvPr id="3089" name="Content Placeholder 3088">
            <a:extLst>
              <a:ext uri="{FF2B5EF4-FFF2-40B4-BE49-F238E27FC236}">
                <a16:creationId xmlns:a16="http://schemas.microsoft.com/office/drawing/2014/main" id="{518E7D9C-904B-FBD3-6BA4-CF7B1B70D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6400"/>
            <a:ext cx="4391025" cy="2454300"/>
          </a:xfrm>
        </p:spPr>
        <p:txBody>
          <a:bodyPr>
            <a:normAutofit/>
          </a:bodyPr>
          <a:lstStyle/>
          <a:p>
            <a:endParaRPr lang="en-US" sz="2400">
              <a:solidFill>
                <a:schemeClr val="bg1">
                  <a:alpha val="80000"/>
                </a:schemeClr>
              </a:solidFill>
            </a:endParaRPr>
          </a:p>
        </p:txBody>
      </p:sp>
      <p:pic>
        <p:nvPicPr>
          <p:cNvPr id="3074" name="Picture 2" descr="Résultat d’images pour condom">
            <a:extLst>
              <a:ext uri="{FF2B5EF4-FFF2-40B4-BE49-F238E27FC236}">
                <a16:creationId xmlns:a16="http://schemas.microsoft.com/office/drawing/2014/main" id="{DBF46659-599C-DFE3-9BD1-CC1685EE30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953"/>
          <a:stretch/>
        </p:blipFill>
        <p:spPr bwMode="auto">
          <a:xfrm>
            <a:off x="6223781" y="1429488"/>
            <a:ext cx="5005412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7979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2" name="Rectangle 4111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14B12F6-FB1D-F94C-53CF-54C12BC43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C’est un bout de latex qui empêche le sperme ou autre bactérie de rentrer</a:t>
            </a:r>
          </a:p>
        </p:txBody>
      </p:sp>
      <p:pic>
        <p:nvPicPr>
          <p:cNvPr id="4098" name="Picture 2" descr="Résultat d’images pour condom">
            <a:extLst>
              <a:ext uri="{FF2B5EF4-FFF2-40B4-BE49-F238E27FC236}">
                <a16:creationId xmlns:a16="http://schemas.microsoft.com/office/drawing/2014/main" id="{902EDDDF-85C5-A448-2B52-760731D06D9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86" b="1"/>
          <a:stretch/>
        </p:blipFill>
        <p:spPr bwMode="auto">
          <a:xfrm>
            <a:off x="5153822" y="568631"/>
            <a:ext cx="6553545" cy="572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196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36" name="Rectangle 5135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Résultat d’images pour Timbre contraceptif">
            <a:extLst>
              <a:ext uri="{FF2B5EF4-FFF2-40B4-BE49-F238E27FC236}">
                <a16:creationId xmlns:a16="http://schemas.microsoft.com/office/drawing/2014/main" id="{97626E97-106F-A137-DAA8-A9B267F0A61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7" r="-1" b="-1"/>
          <a:stretch/>
        </p:blipFill>
        <p:spPr bwMode="auto">
          <a:xfrm>
            <a:off x="-2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8" name="Rectangle 5137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0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540791E-0FB6-F55A-8C29-F96A9C228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8600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C’est quoi un timbre contraceptif?</a:t>
            </a:r>
          </a:p>
        </p:txBody>
      </p:sp>
      <p:sp>
        <p:nvSpPr>
          <p:cNvPr id="5140" name="Rectangle 513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142" name="Rectangle 514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1918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63" name="Rectangle 6162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Résultat d’images pour Timbre contraceptif">
            <a:extLst>
              <a:ext uri="{FF2B5EF4-FFF2-40B4-BE49-F238E27FC236}">
                <a16:creationId xmlns:a16="http://schemas.microsoft.com/office/drawing/2014/main" id="{F5032F87-48C2-2607-D214-A89C4DC36F7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4"/>
          <a:stretch/>
        </p:blipFill>
        <p:spPr bwMode="auto">
          <a:xfrm>
            <a:off x="-2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62" name="Rectangle 6161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0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F6D99E4-E45C-6C6C-B803-9A1CCE97E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8600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Un timbre carré appliqué 1x par semaines</a:t>
            </a:r>
          </a:p>
        </p:txBody>
      </p:sp>
      <p:sp>
        <p:nvSpPr>
          <p:cNvPr id="6164" name="Rectangle 616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166" name="Rectangle 616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31988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106</Words>
  <Application>Microsoft Office PowerPoint</Application>
  <PresentationFormat>Grand écran</PresentationFormat>
  <Paragraphs>18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Thème Office</vt:lpstr>
      <vt:lpstr>Contraception</vt:lpstr>
      <vt:lpstr>Ques-ce qu’une pilule contraceptive?</vt:lpstr>
      <vt:lpstr>Un Comprimé contenant des hormones synthétique</vt:lpstr>
      <vt:lpstr>C’est quoi une pilule du lendemain?</vt:lpstr>
      <vt:lpstr>Un contraceptif D’urgence</vt:lpstr>
      <vt:lpstr>C’est quoi un condom?</vt:lpstr>
      <vt:lpstr>C’est un bout de latex qui empêche le sperme ou autre bactérie de rentrer</vt:lpstr>
      <vt:lpstr>C’est quoi un timbre contraceptif?</vt:lpstr>
      <vt:lpstr>Un timbre carré appliqué 1x par semaines</vt:lpstr>
      <vt:lpstr>Lequel est un stérilet?</vt:lpstr>
      <vt:lpstr>Stérilet</vt:lpstr>
      <vt:lpstr>En quoi consiste la vasectomie?</vt:lpstr>
      <vt:lpstr>C’est le sectionnement du canal déférent de l’homme</vt:lpstr>
      <vt:lpstr>C’est quoi un contraceptif injectable?</vt:lpstr>
      <vt:lpstr>C’est des hormones mais qui sont injectables.</vt:lpstr>
      <vt:lpstr>C’est quoi la ligature des trompes?</vt:lpstr>
      <vt:lpstr>Cela consiste à bloquer les trompes.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aduperron01 Alec</dc:creator>
  <cp:lastModifiedBy>jbolduc33 Jean-Gabriel</cp:lastModifiedBy>
  <cp:revision>3</cp:revision>
  <dcterms:created xsi:type="dcterms:W3CDTF">2023-12-01T20:04:30Z</dcterms:created>
  <dcterms:modified xsi:type="dcterms:W3CDTF">2024-01-11T19:13:06Z</dcterms:modified>
</cp:coreProperties>
</file>