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8858E6-A4AD-45EF-9E17-29921677C750}" v="146" dt="2023-11-13T14:46:35.1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63" d="100"/>
          <a:sy n="63" d="100"/>
        </p:scale>
        <p:origin x="6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503BFE4-729B-D9D0-C17B-501E6AF1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CAD19-5C71-56EB-CE60-6C7314BC7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551176"/>
            <a:ext cx="4526973" cy="359120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cs typeface="Calibri"/>
              </a:rPr>
              <a:t>Nom : Einstein</a:t>
            </a:r>
          </a:p>
          <a:p>
            <a:r>
              <a:rPr lang="en-US" sz="2000">
                <a:cs typeface="Calibri"/>
              </a:rPr>
              <a:t>Nom complet : Albert Einstein</a:t>
            </a:r>
          </a:p>
          <a:p>
            <a:r>
              <a:rPr lang="en-US" sz="2000">
                <a:cs typeface="Calibri"/>
              </a:rPr>
              <a:t>Nation : Allemagne</a:t>
            </a:r>
          </a:p>
          <a:p>
            <a:r>
              <a:rPr lang="en-US" sz="2000">
                <a:cs typeface="Calibri"/>
              </a:rPr>
              <a:t>Date : 4 </a:t>
            </a:r>
            <a:r>
              <a:rPr lang="en-US" sz="2000">
                <a:latin typeface="Calibri" panose="020F0502020204030204"/>
                <a:cs typeface="Calibri"/>
              </a:rPr>
              <a:t>mars 1879 à 18 avril 1955</a:t>
            </a:r>
          </a:p>
          <a:p>
            <a:r>
              <a:rPr lang="en-US" sz="2000">
                <a:latin typeface="Calibri" panose="020F0502020204030204"/>
                <a:cs typeface="Calibri"/>
              </a:rPr>
              <a:t>Découverte : E = mc2</a:t>
            </a:r>
          </a:p>
          <a:p>
            <a:pPr marL="0" indent="0">
              <a:buNone/>
            </a:pPr>
            <a:endParaRPr lang="en-US" sz="2000">
              <a:latin typeface="Arial"/>
              <a:cs typeface="Arial"/>
            </a:endParaRPr>
          </a:p>
        </p:txBody>
      </p:sp>
      <p:pic>
        <p:nvPicPr>
          <p:cNvPr id="4" name="Picture 3" descr="5 idées fausses sur Albert Einstein | 7 Jours">
            <a:extLst>
              <a:ext uri="{FF2B5EF4-FFF2-40B4-BE49-F238E27FC236}">
                <a16:creationId xmlns:a16="http://schemas.microsoft.com/office/drawing/2014/main" id="{D82DF4B5-83D9-4C58-F32A-55AF7D8FAF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66" r="-2" b="3514"/>
          <a:stretch/>
        </p:blipFill>
        <p:spPr>
          <a:xfrm>
            <a:off x="6096001" y="1"/>
            <a:ext cx="3048000" cy="3429000"/>
          </a:xfrm>
          <a:prstGeom prst="rect">
            <a:avLst/>
          </a:prstGeom>
        </p:spPr>
      </p:pic>
      <p:pic>
        <p:nvPicPr>
          <p:cNvPr id="6" name="Picture 5" descr="The Three Meanings Of E=mc^2, Einstein's Most Famous Equation">
            <a:extLst>
              <a:ext uri="{FF2B5EF4-FFF2-40B4-BE49-F238E27FC236}">
                <a16:creationId xmlns:a16="http://schemas.microsoft.com/office/drawing/2014/main" id="{CD2BAD77-9EAD-F81C-07ED-B410F25E6B4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9844" r="9106" b="2"/>
          <a:stretch/>
        </p:blipFill>
        <p:spPr>
          <a:xfrm>
            <a:off x="9144000" y="10"/>
            <a:ext cx="3048000" cy="3428991"/>
          </a:xfrm>
          <a:prstGeom prst="rect">
            <a:avLst/>
          </a:prstGeom>
        </p:spPr>
      </p:pic>
      <p:pic>
        <p:nvPicPr>
          <p:cNvPr id="5" name="Picture 4" descr="allemand - LAROUSSE">
            <a:extLst>
              <a:ext uri="{FF2B5EF4-FFF2-40B4-BE49-F238E27FC236}">
                <a16:creationId xmlns:a16="http://schemas.microsoft.com/office/drawing/2014/main" id="{8C55B44B-2648-F689-6F56-089910CDD22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" b="6251"/>
          <a:stretch/>
        </p:blipFill>
        <p:spPr>
          <a:xfrm>
            <a:off x="6096007" y="3429000"/>
            <a:ext cx="6095993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207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jbolduc33 Jean-Gabriel</dc:creator>
  <cp:lastModifiedBy>jbolduc33 Jean-Gabriel</cp:lastModifiedBy>
  <cp:revision>36</cp:revision>
  <dcterms:created xsi:type="dcterms:W3CDTF">2023-11-13T14:41:12Z</dcterms:created>
  <dcterms:modified xsi:type="dcterms:W3CDTF">2024-02-08T20:46:58Z</dcterms:modified>
</cp:coreProperties>
</file>