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9" autoAdjust="0"/>
    <p:restoredTop sz="94660"/>
  </p:normalViewPr>
  <p:slideViewPr>
    <p:cSldViewPr snapToGrid="0">
      <p:cViewPr varScale="1">
        <p:scale>
          <a:sx n="86" d="100"/>
          <a:sy n="86" d="100"/>
        </p:scale>
        <p:origin x="28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F6B7329-34BB-EF1A-DD27-2DBA994309D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A433C86A-4330-1F45-E624-CD38FA4AE6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973F8C5-F801-7A6C-E8AB-9DED992B5D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B7061-7530-4E90-8390-E91D509AB74E}" type="datetimeFigureOut">
              <a:rPr lang="fr-CA" smtClean="0"/>
              <a:t>2023-01-23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CC88F11-821B-E7F6-E80A-C432E35062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0D58751-25AF-A05C-F7DB-574B06B0F4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89DE4-E6EE-4CED-B93B-2157B6B6A5B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732160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E509FCB-931B-5C61-4830-71AA64F301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E1FAAADD-0ED8-2805-B7A9-F5876A5B725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E0EE30D-309B-F40D-1FF0-A7767B8994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B7061-7530-4E90-8390-E91D509AB74E}" type="datetimeFigureOut">
              <a:rPr lang="fr-CA" smtClean="0"/>
              <a:t>2023-01-23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718052D-CC2A-1319-B56A-D984487C1E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047A8AA-BE2B-B09C-B125-6F4B44903D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89DE4-E6EE-4CED-B93B-2157B6B6A5B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6925235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1A456340-EA8F-AB70-F466-2E3EB9CCD4D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BCD37DA5-53BF-4E28-192C-6ED51D0216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7CCC761-2D17-57B4-297E-8568658F1A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B7061-7530-4E90-8390-E91D509AB74E}" type="datetimeFigureOut">
              <a:rPr lang="fr-CA" smtClean="0"/>
              <a:t>2023-01-23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AD5D981-13BE-1D00-E17D-4D2FD9BB6E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3F098A0-26AA-60D1-2A45-9F237D98A7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89DE4-E6EE-4CED-B93B-2157B6B6A5B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7895519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B2C994C-4F76-5D62-AE20-F8932C17FE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6988188-E2AA-FA02-18B5-08D04FE9BA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15EC25C-1F16-4356-4B00-4037EB7529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B7061-7530-4E90-8390-E91D509AB74E}" type="datetimeFigureOut">
              <a:rPr lang="fr-CA" smtClean="0"/>
              <a:t>2023-01-23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8076411-7089-589F-B13E-FB0B3CF434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6E85D46-4C44-4A6A-0F0B-AC9312F54F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89DE4-E6EE-4CED-B93B-2157B6B6A5B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673698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55D89AE-2967-8B04-375D-4451F1E68B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615400C-D408-6F58-82EF-BD12A409BB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10C2471-0E67-68C7-34B4-A752A3A3B9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B7061-7530-4E90-8390-E91D509AB74E}" type="datetimeFigureOut">
              <a:rPr lang="fr-CA" smtClean="0"/>
              <a:t>2023-01-23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41D88E8-3EC7-243E-22DB-827416D6C8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FED1307-327D-0BB6-1BC5-6BCF7FBFA9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89DE4-E6EE-4CED-B93B-2157B6B6A5B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28505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95F1DAE-B8E0-33E9-47A0-31E3578995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3C6D418-C909-3BFC-838B-B4D7759753D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D7CB4DE7-FCDD-2590-DF02-0F43A3FAE5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6415BF14-4F68-BC12-6792-B4AD2D1B90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B7061-7530-4E90-8390-E91D509AB74E}" type="datetimeFigureOut">
              <a:rPr lang="fr-CA" smtClean="0"/>
              <a:t>2023-01-23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C98EFCE0-1B24-C42F-856A-B2CB87A566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DDBF0782-E8E3-9E95-5BD0-22B126B765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89DE4-E6EE-4CED-B93B-2157B6B6A5B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2769380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E7BFA05-76BD-2309-0B82-1D2A53B062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C6F83781-E317-4486-C8B3-BDB17E61B4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2689E354-A067-A181-340C-12A22E3EE6C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7280FE86-94C1-7405-2292-16D4F165323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82E60F90-2971-3C40-4727-17F249AC15B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74348923-9D3B-1BA8-28CC-D0975C37E5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B7061-7530-4E90-8390-E91D509AB74E}" type="datetimeFigureOut">
              <a:rPr lang="fr-CA" smtClean="0"/>
              <a:t>2023-01-23</a:t>
            </a:fld>
            <a:endParaRPr lang="fr-CA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B3DDD278-751D-51A4-9F63-DD6731C802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093A4284-0C5F-6A86-E5B9-0431F1821A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89DE4-E6EE-4CED-B93B-2157B6B6A5B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7017699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18A0712-A436-A3B7-F328-F14659D201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ECFE867E-B2A7-D7C6-A68F-7D2F5CC857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B7061-7530-4E90-8390-E91D509AB74E}" type="datetimeFigureOut">
              <a:rPr lang="fr-CA" smtClean="0"/>
              <a:t>2023-01-23</a:t>
            </a:fld>
            <a:endParaRPr lang="fr-CA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BFC83058-B5EE-09DC-CB8E-69785DFEE7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1236412A-8A86-C49F-5B0F-052DB2E2A7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89DE4-E6EE-4CED-B93B-2157B6B6A5B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1055788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3B81E032-0C0C-EE3F-63DD-8B3B31C700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B7061-7530-4E90-8390-E91D509AB74E}" type="datetimeFigureOut">
              <a:rPr lang="fr-CA" smtClean="0"/>
              <a:t>2023-01-23</a:t>
            </a:fld>
            <a:endParaRPr lang="fr-CA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55D034E6-7F90-0C8D-3257-23122CD71E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A072B11B-6043-8187-45CC-890C95EEC2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89DE4-E6EE-4CED-B93B-2157B6B6A5B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9139243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3334D3E-5526-AE6C-DACE-2FF53E87B8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DB427A8-1D14-5ADC-C1EA-F9C483F93A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BB9DFF89-6FE4-97EB-3B71-521DCA32ABA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805A85F0-606A-B6B0-AE50-B09BD03B0A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B7061-7530-4E90-8390-E91D509AB74E}" type="datetimeFigureOut">
              <a:rPr lang="fr-CA" smtClean="0"/>
              <a:t>2023-01-23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6AC65B2F-11E4-B6DB-13AC-BF2463B771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772C4F4-ADCF-10EB-C5CC-9D4AA8D1B3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89DE4-E6EE-4CED-B93B-2157B6B6A5B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0659037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9FF0DB9-5631-45B5-95BF-E8E25838A4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15F35F52-089B-5C68-37D5-A19192F6A59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FF7FF3AD-6212-40D3-29BF-E77B26E598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AC81975D-1669-DD66-577A-9CFC0424B5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B7061-7530-4E90-8390-E91D509AB74E}" type="datetimeFigureOut">
              <a:rPr lang="fr-CA" smtClean="0"/>
              <a:t>2023-01-23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06D30E75-EDE0-42D6-E5B3-BF05A801A7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E73DAF89-7472-03DD-4A67-DC7E6A2CB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89DE4-E6EE-4CED-B93B-2157B6B6A5B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348217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745F57D9-1578-9988-14F3-C1DBF8D313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924822B4-4BDC-B0F0-9C6F-CA5E7C7F8B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247AFCC-59B4-D912-D1A6-6D68A4303F4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4B7061-7530-4E90-8390-E91D509AB74E}" type="datetimeFigureOut">
              <a:rPr lang="fr-CA" smtClean="0"/>
              <a:t>2023-01-23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F655803-D53B-47AC-A1F7-B6DDA61C8B6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8969C24-AA60-851F-C5E3-C481204DDD2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489DE4-E6EE-4CED-B93B-2157B6B6A5B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5760305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4B36BD1-038E-9304-6546-F35718BCCB3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4460488" cy="1182029"/>
          </a:xfrm>
        </p:spPr>
        <p:txBody>
          <a:bodyPr>
            <a:normAutofit fontScale="90000"/>
          </a:bodyPr>
          <a:lstStyle/>
          <a:p>
            <a:r>
              <a:rPr lang="fr-CA" dirty="0"/>
              <a:t>  </a:t>
            </a:r>
            <a:r>
              <a:rPr lang="fr-CA" sz="8000" dirty="0"/>
              <a:t>Diophante</a:t>
            </a:r>
            <a:endParaRPr lang="fr-CA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FC18BCDB-E57C-2D88-7C9C-256D1E8EC1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6478" y="1557037"/>
            <a:ext cx="8073482" cy="1611352"/>
          </a:xfrm>
        </p:spPr>
        <p:txBody>
          <a:bodyPr>
            <a:normAutofit/>
          </a:bodyPr>
          <a:lstStyle/>
          <a:p>
            <a:pPr algn="l"/>
            <a:r>
              <a:rPr lang="fr-CA" dirty="0"/>
              <a:t>Fait Par Jean-Gabriel</a:t>
            </a:r>
          </a:p>
        </p:txBody>
      </p:sp>
      <p:sp>
        <p:nvSpPr>
          <p:cNvPr id="4" name="Titre 1">
            <a:extLst>
              <a:ext uri="{FF2B5EF4-FFF2-40B4-BE49-F238E27FC236}">
                <a16:creationId xmlns:a16="http://schemas.microsoft.com/office/drawing/2014/main" id="{2B5D15C5-A68C-7FC0-018B-57DE020D7464}"/>
              </a:ext>
            </a:extLst>
          </p:cNvPr>
          <p:cNvSpPr txBox="1">
            <a:spLocks/>
          </p:cNvSpPr>
          <p:nvPr/>
        </p:nvSpPr>
        <p:spPr>
          <a:xfrm>
            <a:off x="0" y="1865139"/>
            <a:ext cx="12157710" cy="4992861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CA" sz="1600" dirty="0"/>
              <a:t>#4 période de temps: #5 son </a:t>
            </a:r>
            <a:r>
              <a:rPr lang="fr-CA" sz="1600" dirty="0" err="1"/>
              <a:t>oeuvre</a:t>
            </a:r>
            <a:r>
              <a:rPr lang="fr-CA" sz="1600" dirty="0"/>
              <a:t>:   (image)</a:t>
            </a:r>
            <a:endParaRPr lang="fr-CA" sz="5300" dirty="0"/>
          </a:p>
        </p:txBody>
      </p:sp>
    </p:spTree>
    <p:extLst>
      <p:ext uri="{BB962C8B-B14F-4D97-AF65-F5344CB8AC3E}">
        <p14:creationId xmlns:p14="http://schemas.microsoft.com/office/powerpoint/2010/main" val="42450141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4CCFD9E-142C-AED3-C666-1CE4097B4A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b="0" i="0" dirty="0">
                <a:solidFill>
                  <a:srgbClr val="000000"/>
                </a:solidFill>
                <a:effectLst/>
                <a:latin typeface="Linux Libertine"/>
              </a:rPr>
              <a:t>Alexandrie                 </a:t>
            </a:r>
            <a:r>
              <a:rPr lang="fr-CA" b="0" i="0" dirty="0" err="1">
                <a:solidFill>
                  <a:srgbClr val="000000"/>
                </a:solidFill>
                <a:effectLst/>
                <a:latin typeface="Linux Libertine"/>
              </a:rPr>
              <a:t>Œuvre:</a:t>
            </a:r>
            <a:r>
              <a:rPr lang="fr-CA" b="0" i="1" dirty="0" err="1">
                <a:solidFill>
                  <a:srgbClr val="000000"/>
                </a:solidFill>
                <a:effectLst/>
                <a:latin typeface="Linux Libertine"/>
              </a:rPr>
              <a:t>Arithmétiques</a:t>
            </a:r>
            <a:endParaRPr lang="fr-CA" dirty="0"/>
          </a:p>
        </p:txBody>
      </p:sp>
      <p:pic>
        <p:nvPicPr>
          <p:cNvPr id="2050" name="Picture 2" descr="Diophante">
            <a:extLst>
              <a:ext uri="{FF2B5EF4-FFF2-40B4-BE49-F238E27FC236}">
                <a16:creationId xmlns:a16="http://schemas.microsoft.com/office/drawing/2014/main" id="{3BD6395A-1E4A-2597-A82B-1F3EB8E95A8D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382751"/>
            <a:ext cx="4086006" cy="54752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>
            <a:extLst>
              <a:ext uri="{FF2B5EF4-FFF2-40B4-BE49-F238E27FC236}">
                <a16:creationId xmlns:a16="http://schemas.microsoft.com/office/drawing/2014/main" id="{36847C60-141A-AFCE-2C12-A5591857AC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98273" y="1475563"/>
            <a:ext cx="3289610" cy="53979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651377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C072F6A-7E6F-12C5-0F07-0EC540F1DD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Alexandria                    Période De Temps</a:t>
            </a:r>
          </a:p>
        </p:txBody>
      </p:sp>
      <p:pic>
        <p:nvPicPr>
          <p:cNvPr id="3074" name="Picture 2" descr="Alexandria-Egypt - Google My Maps">
            <a:extLst>
              <a:ext uri="{FF2B5EF4-FFF2-40B4-BE49-F238E27FC236}">
                <a16:creationId xmlns:a16="http://schemas.microsoft.com/office/drawing/2014/main" id="{8D5C9E70-95CC-E89F-4F28-810CC6E53900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036" y="1690688"/>
            <a:ext cx="4217450" cy="4351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" name="Tableau 4">
            <a:extLst>
              <a:ext uri="{FF2B5EF4-FFF2-40B4-BE49-F238E27FC236}">
                <a16:creationId xmlns:a16="http://schemas.microsoft.com/office/drawing/2014/main" id="{18689A26-A88D-D4F7-4622-0D74FC91B8A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0012582"/>
              </p:ext>
            </p:extLst>
          </p:nvPr>
        </p:nvGraphicFramePr>
        <p:xfrm>
          <a:off x="6279646" y="1572322"/>
          <a:ext cx="5696764" cy="3456940"/>
        </p:xfrm>
        <a:graphic>
          <a:graphicData uri="http://schemas.openxmlformats.org/drawingml/2006/table">
            <a:tbl>
              <a:tblPr/>
              <a:tblGrid>
                <a:gridCol w="5696764">
                  <a:extLst>
                    <a:ext uri="{9D8B030D-6E8A-4147-A177-3AD203B41FA5}">
                      <a16:colId xmlns:a16="http://schemas.microsoft.com/office/drawing/2014/main" val="8944485"/>
                    </a:ext>
                  </a:extLst>
                </a:gridCol>
              </a:tblGrid>
              <a:tr h="2306258">
                <a:tc>
                  <a:txBody>
                    <a:bodyPr/>
                    <a:lstStyle/>
                    <a:p>
                      <a:br>
                        <a:rPr lang="fr-CA" sz="16600" u="none" strike="noStrike" cap="small" baseline="30000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fr-CA" sz="16600" u="none" strike="noStrike" cap="small" baseline="30000" dirty="0" err="1">
                          <a:solidFill>
                            <a:schemeClr val="tx1"/>
                          </a:solidFill>
                          <a:effectLst/>
                        </a:rPr>
                        <a:t>ii</a:t>
                      </a:r>
                      <a:r>
                        <a:rPr lang="fr-CA" sz="16600" u="none" strike="noStrike" baseline="30000" dirty="0" err="1">
                          <a:solidFill>
                            <a:schemeClr val="tx1"/>
                          </a:solidFill>
                          <a:effectLst/>
                        </a:rPr>
                        <a:t>e</a:t>
                      </a:r>
                      <a:r>
                        <a:rPr lang="fr-CA" sz="16600" u="none" strike="noStrike" baseline="30000" dirty="0">
                          <a:solidFill>
                            <a:schemeClr val="tx1"/>
                          </a:solidFill>
                          <a:effectLst/>
                        </a:rPr>
                        <a:t> siècle</a:t>
                      </a:r>
                      <a:endParaRPr lang="fr-CA" sz="16600" baseline="300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T="38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606275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568711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189F275-1129-DD51-459C-C42870EB75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Son Épitaphe  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47006F2-298D-E0FD-C643-8D2E5445C1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7839" y="1505415"/>
            <a:ext cx="10515600" cy="5184504"/>
          </a:xfrm>
        </p:spPr>
        <p:txBody>
          <a:bodyPr>
            <a:normAutofit/>
          </a:bodyPr>
          <a:lstStyle/>
          <a:p>
            <a:r>
              <a:rPr lang="fr-CA" dirty="0"/>
              <a:t> Enfance: 14 Ans</a:t>
            </a:r>
          </a:p>
          <a:p>
            <a:endParaRPr lang="fr-CA" dirty="0"/>
          </a:p>
          <a:p>
            <a:r>
              <a:rPr lang="fr-CA" dirty="0"/>
              <a:t> Avant Son Mariage: 12 Ans</a:t>
            </a:r>
          </a:p>
          <a:p>
            <a:endParaRPr lang="fr-CA" dirty="0"/>
          </a:p>
          <a:p>
            <a:r>
              <a:rPr lang="fr-CA" dirty="0"/>
              <a:t> 5 Ans Avant D'avoir Un Fils Vécu: 42 Ans</a:t>
            </a:r>
          </a:p>
          <a:p>
            <a:pPr marL="0" indent="0">
              <a:buNone/>
            </a:pPr>
            <a:endParaRPr lang="fr-CA" dirty="0"/>
          </a:p>
          <a:p>
            <a:r>
              <a:rPr lang="fr-CA"/>
              <a:t> Il </a:t>
            </a:r>
            <a:r>
              <a:rPr lang="fr-CA" dirty="0"/>
              <a:t>Ne Vécu Alors Que 4 Ans Dénominateur Commun: 84 Ans</a:t>
            </a:r>
          </a:p>
        </p:txBody>
      </p:sp>
    </p:spTree>
    <p:extLst>
      <p:ext uri="{BB962C8B-B14F-4D97-AF65-F5344CB8AC3E}">
        <p14:creationId xmlns:p14="http://schemas.microsoft.com/office/powerpoint/2010/main" val="12722094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5B71A7F-3098-9FF3-9F07-1C78E194D1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4033D9A-F238-AB52-59BB-F376A5425A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/>
              <a:t>        x   +  y  +  z   =     20  Alors W=11</a:t>
            </a:r>
          </a:p>
          <a:p>
            <a:r>
              <a:rPr lang="fr-CA" dirty="0"/>
              <a:t> w + x   +  y           =     22 Alors Z=09</a:t>
            </a:r>
          </a:p>
          <a:p>
            <a:r>
              <a:rPr lang="fr-CA" dirty="0"/>
              <a:t> w + x           +  z   =     24 Alors Y=07</a:t>
            </a:r>
          </a:p>
          <a:p>
            <a:r>
              <a:rPr lang="fr-CA" dirty="0"/>
              <a:t> w         +  y  +  z   =     27 Alors X=04</a:t>
            </a:r>
          </a:p>
          <a:p>
            <a:r>
              <a:rPr lang="fr-CA" dirty="0"/>
              <a:t>3w+3x+3y+3z=93</a:t>
            </a:r>
          </a:p>
          <a:p>
            <a:r>
              <a:rPr lang="fr-CA" dirty="0"/>
              <a:t> # d'inconnues (variables) 4</a:t>
            </a:r>
          </a:p>
          <a:p>
            <a:r>
              <a:rPr lang="fr-CA" dirty="0"/>
              <a:t># équations différentes      4</a:t>
            </a:r>
          </a:p>
        </p:txBody>
      </p:sp>
    </p:spTree>
    <p:extLst>
      <p:ext uri="{BB962C8B-B14F-4D97-AF65-F5344CB8AC3E}">
        <p14:creationId xmlns:p14="http://schemas.microsoft.com/office/powerpoint/2010/main" val="51952661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136</Words>
  <Application>Microsoft Office PowerPoint</Application>
  <PresentationFormat>Grand écran</PresentationFormat>
  <Paragraphs>21</Paragraphs>
  <Slides>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Linux Libertine</vt:lpstr>
      <vt:lpstr>Thème Office</vt:lpstr>
      <vt:lpstr>  Diophante</vt:lpstr>
      <vt:lpstr>Alexandrie                 Œuvre:Arithmétiques</vt:lpstr>
      <vt:lpstr>Alexandria                    Période De Temps</vt:lpstr>
      <vt:lpstr>Son Épitaphe  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  Diophante</dc:title>
  <dc:creator>jbolduc33 Jean-Gabriel</dc:creator>
  <cp:lastModifiedBy>jbolduc33 Jean-Gabriel</cp:lastModifiedBy>
  <cp:revision>3</cp:revision>
  <dcterms:created xsi:type="dcterms:W3CDTF">2023-01-23T18:51:53Z</dcterms:created>
  <dcterms:modified xsi:type="dcterms:W3CDTF">2023-01-23T19:21:22Z</dcterms:modified>
</cp:coreProperties>
</file>