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B7329-34BB-EF1A-DD27-2DBA99430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33C86A-4330-1F45-E624-CD38FA4AE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73F8C5-F801-7A6C-E8AB-9DED992B5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88F11-821B-E7F6-E80A-C432E350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58751-25AF-A05C-F7DB-574B06B0F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21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09FCB-931B-5C61-4830-71AA64F30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FAAADD-0ED8-2805-B7A9-F5876A5B7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0EE30D-309B-F40D-1FF0-A7767B89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18052D-CC2A-1319-B56A-D984487C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47A8AA-BE2B-B09C-B125-6F4B4490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252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456340-EA8F-AB70-F466-2E3EB9CCD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D37DA5-53BF-4E28-192C-6ED51D021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CCC761-2D17-57B4-297E-8568658F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D5D981-13BE-1D00-E17D-4D2FD9BB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F098A0-26AA-60D1-2A45-9F237D98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955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C994C-4F76-5D62-AE20-F8932C17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988188-E2AA-FA02-18B5-08D04FE9B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5EC25C-1F16-4356-4B00-4037EB75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076411-7089-589F-B13E-FB0B3CF43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E85D46-4C44-4A6A-0F0B-AC9312F54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736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5D89AE-2967-8B04-375D-4451F1E68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15400C-D408-6F58-82EF-BD12A409B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0C2471-0E67-68C7-34B4-A752A3A3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1D88E8-3EC7-243E-22DB-827416D6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ED1307-327D-0BB6-1BC5-6BCF7FBF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5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F1DAE-B8E0-33E9-47A0-31E357899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C6D418-C909-3BFC-838B-B4D775975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CB4DE7-FCDD-2590-DF02-0F43A3FAE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15BF14-4F68-BC12-6792-B4AD2D1B9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8EFCE0-1B24-C42F-856A-B2CB87A5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BF0782-E8E3-9E95-5BD0-22B126B76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693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BFA05-76BD-2309-0B82-1D2A53B0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F83781-E317-4486-C8B3-BDB17E61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89E354-A067-A181-340C-12A22E3EE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280FE86-94C1-7405-2292-16D4F16532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E60F90-2971-3C40-4727-17F249AC1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348923-9D3B-1BA8-28CC-D0975C37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DDD278-751D-51A4-9F63-DD6731C8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3A4284-0C5F-6A86-E5B9-0431F182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176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A0712-A436-A3B7-F328-F14659D2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FE867E-B2A7-D7C6-A68F-7D2F5CC8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C83058-B5EE-09DC-CB8E-69785DFE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36412A-8A86-C49F-5B0F-052DB2E2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557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81E032-0C0C-EE3F-63DD-8B3B31C7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D034E6-7F90-0C8D-3257-23122CD7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72B11B-6043-8187-45CC-890C95EE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392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34D3E-5526-AE6C-DACE-2FF53E87B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B427A8-1D14-5ADC-C1EA-F9C483F9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9DFF89-6FE4-97EB-3B71-521DCA32A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5A85F0-606A-B6B0-AE50-B09BD03B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C65B2F-11E4-B6DB-13AC-BF2463B7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72C4F4-ADCF-10EB-C5CC-9D4AA8D1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590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F0DB9-5631-45B5-95BF-E8E25838A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5F35F52-089B-5C68-37D5-A19192F6A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7FF3AD-6212-40D3-29BF-E77B26E59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81975D-1669-DD66-577A-9CFC0424B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D30E75-EDE0-42D6-E5B3-BF05A80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3DAF89-7472-03DD-4A67-DC7E6A2C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8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5F57D9-1578-9988-14F3-C1DBF8D31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4822B4-4BDC-B0F0-9C6F-CA5E7C7F8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47AFCC-59B4-D912-D1A6-6D68A4303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B7061-7530-4E90-8390-E91D509AB74E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655803-D53B-47AC-A1F7-B6DDA61C8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969C24-AA60-851F-C5E3-C481204DD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89DE4-E6EE-4CED-B93B-2157B6B6A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603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B36BD1-038E-9304-6546-F35718BCC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460488" cy="1182029"/>
          </a:xfrm>
        </p:spPr>
        <p:txBody>
          <a:bodyPr>
            <a:normAutofit fontScale="90000"/>
          </a:bodyPr>
          <a:lstStyle/>
          <a:p>
            <a:r>
              <a:rPr lang="fr-CA" dirty="0"/>
              <a:t>  </a:t>
            </a:r>
            <a:r>
              <a:rPr lang="fr-CA" sz="8000" dirty="0"/>
              <a:t>Diophante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18BCDB-E57C-2D88-7C9C-256D1E8EC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478" y="1557037"/>
            <a:ext cx="8073482" cy="1611352"/>
          </a:xfrm>
        </p:spPr>
        <p:txBody>
          <a:bodyPr>
            <a:normAutofit/>
          </a:bodyPr>
          <a:lstStyle/>
          <a:p>
            <a:pPr algn="l"/>
            <a:r>
              <a:rPr lang="fr-CA" dirty="0"/>
              <a:t>Fait Par Jean-Gabriel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B5D15C5-A68C-7FC0-018B-57DE020D7464}"/>
              </a:ext>
            </a:extLst>
          </p:cNvPr>
          <p:cNvSpPr txBox="1">
            <a:spLocks/>
          </p:cNvSpPr>
          <p:nvPr/>
        </p:nvSpPr>
        <p:spPr>
          <a:xfrm>
            <a:off x="0" y="1865139"/>
            <a:ext cx="12157710" cy="49928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1600" dirty="0"/>
              <a:t>#4 période de temps: #5 son </a:t>
            </a:r>
            <a:r>
              <a:rPr lang="fr-CA" sz="1600" dirty="0" err="1"/>
              <a:t>oeuvre</a:t>
            </a:r>
            <a:r>
              <a:rPr lang="fr-CA" sz="1600" dirty="0"/>
              <a:t>:   (image)</a:t>
            </a:r>
            <a:endParaRPr lang="fr-CA" sz="5300" dirty="0"/>
          </a:p>
        </p:txBody>
      </p:sp>
    </p:spTree>
    <p:extLst>
      <p:ext uri="{BB962C8B-B14F-4D97-AF65-F5344CB8AC3E}">
        <p14:creationId xmlns:p14="http://schemas.microsoft.com/office/powerpoint/2010/main" val="424501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CCFD9E-142C-AED3-C666-1CE4097B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i="0" dirty="0">
                <a:solidFill>
                  <a:srgbClr val="000000"/>
                </a:solidFill>
                <a:effectLst/>
                <a:latin typeface="Linux Libertine"/>
              </a:rPr>
              <a:t>Alexandrie                 </a:t>
            </a:r>
            <a:r>
              <a:rPr lang="fr-CA" b="0" i="0" dirty="0" err="1">
                <a:solidFill>
                  <a:srgbClr val="000000"/>
                </a:solidFill>
                <a:effectLst/>
                <a:latin typeface="Linux Libertine"/>
              </a:rPr>
              <a:t>Œuvre:</a:t>
            </a:r>
            <a:r>
              <a:rPr lang="fr-CA" b="0" i="1" dirty="0" err="1">
                <a:solidFill>
                  <a:srgbClr val="000000"/>
                </a:solidFill>
                <a:effectLst/>
                <a:latin typeface="Linux Libertine"/>
              </a:rPr>
              <a:t>Arithmétiques</a:t>
            </a:r>
            <a:endParaRPr lang="fr-CA" dirty="0"/>
          </a:p>
        </p:txBody>
      </p:sp>
      <p:pic>
        <p:nvPicPr>
          <p:cNvPr id="2050" name="Picture 2" descr="Diophante">
            <a:extLst>
              <a:ext uri="{FF2B5EF4-FFF2-40B4-BE49-F238E27FC236}">
                <a16:creationId xmlns:a16="http://schemas.microsoft.com/office/drawing/2014/main" id="{3BD6395A-1E4A-2597-A82B-1F3EB8E95A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82751"/>
            <a:ext cx="4086006" cy="547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36847C60-141A-AFCE-2C12-A5591857A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273" y="1475563"/>
            <a:ext cx="3289610" cy="539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13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72F6A-7E6F-12C5-0F07-0EC540F1D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Alexandria                    Période De Temps</a:t>
            </a:r>
          </a:p>
        </p:txBody>
      </p:sp>
      <p:pic>
        <p:nvPicPr>
          <p:cNvPr id="3074" name="Picture 2" descr="Alexandria-Egypt - Google My Maps">
            <a:extLst>
              <a:ext uri="{FF2B5EF4-FFF2-40B4-BE49-F238E27FC236}">
                <a16:creationId xmlns:a16="http://schemas.microsoft.com/office/drawing/2014/main" id="{8D5C9E70-95CC-E89F-4F28-810CC6E539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36" y="1690688"/>
            <a:ext cx="42174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8689A26-A88D-D4F7-4622-0D74FC91B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012582"/>
              </p:ext>
            </p:extLst>
          </p:nvPr>
        </p:nvGraphicFramePr>
        <p:xfrm>
          <a:off x="6279646" y="1572322"/>
          <a:ext cx="5696764" cy="3456940"/>
        </p:xfrm>
        <a:graphic>
          <a:graphicData uri="http://schemas.openxmlformats.org/drawingml/2006/table">
            <a:tbl>
              <a:tblPr/>
              <a:tblGrid>
                <a:gridCol w="5696764">
                  <a:extLst>
                    <a:ext uri="{9D8B030D-6E8A-4147-A177-3AD203B41FA5}">
                      <a16:colId xmlns:a16="http://schemas.microsoft.com/office/drawing/2014/main" val="8944485"/>
                    </a:ext>
                  </a:extLst>
                </a:gridCol>
              </a:tblGrid>
              <a:tr h="2306258">
                <a:tc>
                  <a:txBody>
                    <a:bodyPr/>
                    <a:lstStyle/>
                    <a:p>
                      <a:br>
                        <a:rPr lang="fr-CA" sz="16600" u="none" strike="noStrike" cap="small" baseline="30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6600" u="none" strike="noStrike" cap="small" baseline="30000" dirty="0" err="1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fr-CA" sz="16600" u="none" strike="noStrike" baseline="30000" dirty="0" err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fr-CA" sz="16600" u="none" strike="noStrike" baseline="30000" dirty="0">
                          <a:solidFill>
                            <a:schemeClr val="tx1"/>
                          </a:solidFill>
                          <a:effectLst/>
                        </a:rPr>
                        <a:t> siècle</a:t>
                      </a:r>
                      <a:endParaRPr lang="fr-CA" sz="16600" baseline="30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T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62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87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9F275-1129-DD51-459C-C42870EB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 Épitaphe  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7006F2-298D-E0FD-C643-8D2E5445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839" y="1505415"/>
            <a:ext cx="10515600" cy="5184504"/>
          </a:xfrm>
        </p:spPr>
        <p:txBody>
          <a:bodyPr>
            <a:normAutofit/>
          </a:bodyPr>
          <a:lstStyle/>
          <a:p>
            <a:r>
              <a:rPr lang="fr-CA" dirty="0"/>
              <a:t> Enfance: 14 Ans</a:t>
            </a:r>
          </a:p>
          <a:p>
            <a:endParaRPr lang="fr-CA" dirty="0"/>
          </a:p>
          <a:p>
            <a:r>
              <a:rPr lang="fr-CA" dirty="0"/>
              <a:t> Avant Son Mariage: 12 Ans</a:t>
            </a:r>
          </a:p>
          <a:p>
            <a:endParaRPr lang="fr-CA" dirty="0"/>
          </a:p>
          <a:p>
            <a:r>
              <a:rPr lang="fr-CA" dirty="0"/>
              <a:t> 5 Ans Avant D'avoir Un Fils Vécu: 42 Ans</a:t>
            </a:r>
          </a:p>
          <a:p>
            <a:pPr marL="0" indent="0">
              <a:buNone/>
            </a:pPr>
            <a:endParaRPr lang="fr-CA" dirty="0"/>
          </a:p>
          <a:p>
            <a:r>
              <a:rPr lang="fr-CA"/>
              <a:t> Il </a:t>
            </a:r>
            <a:r>
              <a:rPr lang="fr-CA" dirty="0"/>
              <a:t>Ne Vécu Alors Que 4 Ans Dénominateur Commun: 84 Ans</a:t>
            </a:r>
          </a:p>
        </p:txBody>
      </p:sp>
    </p:spTree>
    <p:extLst>
      <p:ext uri="{BB962C8B-B14F-4D97-AF65-F5344CB8AC3E}">
        <p14:creationId xmlns:p14="http://schemas.microsoft.com/office/powerpoint/2010/main" val="127220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B71A7F-3098-9FF3-9F07-1C78E194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033D9A-F238-AB52-59BB-F376A5425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        x   +  y  +  z   =     20  Alors W=11</a:t>
            </a:r>
          </a:p>
          <a:p>
            <a:r>
              <a:rPr lang="fr-CA" dirty="0"/>
              <a:t> w + x   +  y           =     22 Alors Z=09</a:t>
            </a:r>
          </a:p>
          <a:p>
            <a:r>
              <a:rPr lang="fr-CA" dirty="0"/>
              <a:t> w + x           +  z   =     24 Alors Y=07</a:t>
            </a:r>
          </a:p>
          <a:p>
            <a:r>
              <a:rPr lang="fr-CA" dirty="0"/>
              <a:t> w         +  y  +  z   =     27 Alors X=04</a:t>
            </a:r>
          </a:p>
          <a:p>
            <a:r>
              <a:rPr lang="fr-CA" dirty="0"/>
              <a:t>3w+3x+3y+3z=93</a:t>
            </a:r>
          </a:p>
          <a:p>
            <a:r>
              <a:rPr lang="fr-CA" dirty="0"/>
              <a:t> # d'inconnues (variables) 4</a:t>
            </a:r>
          </a:p>
          <a:p>
            <a:r>
              <a:rPr lang="fr-CA" dirty="0"/>
              <a:t># équations différentes      4</a:t>
            </a:r>
          </a:p>
        </p:txBody>
      </p:sp>
    </p:spTree>
    <p:extLst>
      <p:ext uri="{BB962C8B-B14F-4D97-AF65-F5344CB8AC3E}">
        <p14:creationId xmlns:p14="http://schemas.microsoft.com/office/powerpoint/2010/main" val="5195266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136</Words>
  <Application>Microsoft Office PowerPoint</Application>
  <PresentationFormat>Grand écran</PresentationFormat>
  <Paragraphs>21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Linux Libertine</vt:lpstr>
      <vt:lpstr>Thème Office</vt:lpstr>
      <vt:lpstr>  Diophante</vt:lpstr>
      <vt:lpstr>Alexandrie                 Œuvre:Arithmétiques</vt:lpstr>
      <vt:lpstr>Alexandria                    Période De Temps</vt:lpstr>
      <vt:lpstr>Son Épitaphe  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 Diophante</dc:title>
  <dc:creator>jbolduc33 Jean-Gabriel</dc:creator>
  <cp:lastModifiedBy>jbolduc33 Jean-Gabriel</cp:lastModifiedBy>
  <cp:revision>3</cp:revision>
  <dcterms:created xsi:type="dcterms:W3CDTF">2023-01-23T18:51:53Z</dcterms:created>
  <dcterms:modified xsi:type="dcterms:W3CDTF">2023-01-23T19:21:22Z</dcterms:modified>
</cp:coreProperties>
</file>