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220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747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091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13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380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133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891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245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016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066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29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26395-6647-4659-955D-B7BE00AC19C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FDD73-E8D3-4C4B-AC11-56D72FE170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945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sz="7200" dirty="0" smtClean="0"/>
              <a:t>Fusee</a:t>
            </a:r>
            <a:endParaRPr lang="fr-CA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Fait </a:t>
            </a:r>
            <a:r>
              <a:rPr lang="fr-CA" sz="2800" dirty="0" smtClean="0"/>
              <a:t>Par Jean-Gabriel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131519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isocèle 4"/>
          <p:cNvSpPr/>
          <p:nvPr/>
        </p:nvSpPr>
        <p:spPr>
          <a:xfrm>
            <a:off x="3793416" y="-102563"/>
            <a:ext cx="3547334" cy="141773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>
            <a:off x="6863379" y="4353525"/>
            <a:ext cx="1613648" cy="1692733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/>
          <p:cNvSpPr/>
          <p:nvPr/>
        </p:nvSpPr>
        <p:spPr>
          <a:xfrm rot="5400000" flipH="1" flipV="1">
            <a:off x="2617598" y="4393068"/>
            <a:ext cx="1692732" cy="1613647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Rectangle 3"/>
          <p:cNvSpPr/>
          <p:nvPr/>
        </p:nvSpPr>
        <p:spPr>
          <a:xfrm>
            <a:off x="4270787" y="1315170"/>
            <a:ext cx="2592592" cy="47310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 rot="5400000">
            <a:off x="4276507" y="3207282"/>
            <a:ext cx="25811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dirty="0" smtClean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Jean-Gabriel</a:t>
            </a:r>
            <a:endParaRPr lang="fr-FR" sz="3600" b="1" cap="none" spc="0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98269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Fusee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2</cp:revision>
  <dcterms:created xsi:type="dcterms:W3CDTF">2022-10-12T13:30:11Z</dcterms:created>
  <dcterms:modified xsi:type="dcterms:W3CDTF">2022-10-12T13:40:00Z</dcterms:modified>
</cp:coreProperties>
</file>