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66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A7022D-ACA6-4C44-9B9A-E561C6B65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03D536B-570B-46EB-BE3F-49723F3713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31092D-A0DE-4C4D-8BAE-A86045B21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DB01D-37CD-4A00-96AD-F4EB6010C93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03B5A7-BDF5-4DA3-92F4-A512ACCED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77BD9E-0237-4DF6-AF36-7DC122079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846D-C9C0-4702-8033-DDFA1DD8B1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1973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B578A6-0894-4534-A165-4B2B6FEF5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8176E30-139E-47B6-AA81-3CB1E50D4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D66840-A805-4F6F-A4DD-7EFDA27BF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DB01D-37CD-4A00-96AD-F4EB6010C93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431FBC-2ECD-4A18-B345-13F5BCF85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B8DD5D-01B3-4A35-9345-230D25039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846D-C9C0-4702-8033-DDFA1DD8B1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5174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6923144-6C97-4E20-85FC-83CFA0D731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604CF8E-C6AD-4AD4-80B8-54C26A9160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D5864E-B4DD-4059-8EBC-377EB6742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DB01D-37CD-4A00-96AD-F4EB6010C93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3AFD60-F5C4-4849-858D-311ECF2FF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6FE53A-C75D-4913-8A24-B14AC5B93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846D-C9C0-4702-8033-DDFA1DD8B1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34233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38E0EE-765C-4389-8C08-8427E7572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625402-6AD4-4FD0-8B2D-2ADD6504A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B0290D-9A34-461F-91DD-A31A56B16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DB01D-37CD-4A00-96AD-F4EB6010C93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CA092F-CDBD-4AA8-BBEC-F299EC7A4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164C7D-0D09-4DE6-97C5-4F99195EB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846D-C9C0-4702-8033-DDFA1DD8B1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42726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249A99-AA35-4B3C-B0FF-87306E4F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40741A-B5BB-4CCB-8F51-2F28C7124C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F05795-F33D-4810-A21F-FE2B000D4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DB01D-37CD-4A00-96AD-F4EB6010C93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9929B2-393C-4A6E-93DB-86E948EDF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7DAA26-4A82-4577-A999-4D9D94AFE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846D-C9C0-4702-8033-DDFA1DD8B1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02746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0B3AD3-9E8B-4B1B-A92C-0E10BCD06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3858A3-F838-45A0-9BC0-E6CBB326F5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F4CB910-4C19-4948-9F5F-6129223515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AA9FA50-FE42-444B-9048-C1737AE14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DB01D-37CD-4A00-96AD-F4EB6010C93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C6B2083-438A-4471-B366-D76D674AF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47CB6C0-5D9E-41DD-A86A-9662D646E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846D-C9C0-4702-8033-DDFA1DD8B1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9337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083F42-D852-4D29-AFE1-B6B8AAEE1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C02CC57-BE7B-45DC-AB0C-919197425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DAA8749-4644-4444-89A1-3D0523FE3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B91C594-E690-4785-A702-09AAC66DC0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B886EA1-F2AB-4D69-B4FA-813841C29E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44A1953-B05E-4F46-8370-CC0E1EE43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DB01D-37CD-4A00-96AD-F4EB6010C93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1E416FC-35A0-486B-8BF7-2452F4DAC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12B03F3-C3FB-4402-98E3-2D6411889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846D-C9C0-4702-8033-DDFA1DD8B1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9313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5625CD-FBC7-4C51-8066-2C3EC0E7A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CE691EC-3FCC-4A2B-B6BE-939CC09A0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DB01D-37CD-4A00-96AD-F4EB6010C93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C4CC343-27A9-4A1B-ADCD-0AF2F4A11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3060DF1-3574-4394-9DA7-92EEFD9EB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846D-C9C0-4702-8033-DDFA1DD8B1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76233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51304B9-11DD-4665-A5FA-445FDABA5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DB01D-37CD-4A00-96AD-F4EB6010C93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E18E9BB-B1CA-4765-812D-3E90A43F8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2D862DB-8CE7-4683-A6AF-3DA566230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846D-C9C0-4702-8033-DDFA1DD8B1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9496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86B40F-B392-4E32-B2A5-C055D7115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BB8F41-4F8C-43A3-A040-6CD57033B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287E070-EADF-4ACC-BCC7-6FB4B80FF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0330AC0-D933-47E1-89EB-2DCE31710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DB01D-37CD-4A00-96AD-F4EB6010C93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89634F1-1415-4005-B2E6-4170EE212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4A859D3-C584-4642-9A8D-64D8A2338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846D-C9C0-4702-8033-DDFA1DD8B1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18675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59192A-2A02-4CB9-A1C1-7BB13183E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907C907-090B-45E6-BD51-6351664232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5EDA269-2736-43F9-9929-1C2C5DFCDA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4B8CECD-8DED-41F9-9366-01DCA5DDC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DB01D-37CD-4A00-96AD-F4EB6010C93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0EFCFA8-4DD0-49A2-8799-243B7C7A1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85023BC-5CB7-4842-B84D-86A7AB1B9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846D-C9C0-4702-8033-DDFA1DD8B1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43938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1925D5C-7A22-435F-AFA8-0C342CF1F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7A86F42-AB0F-4CE9-BD88-219AA6A157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97DDA8-72D8-418D-A844-63145E691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DB01D-37CD-4A00-96AD-F4EB6010C93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02F236-E5C7-41CE-85AD-E5DEC4DF56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280FB2-1F4D-4211-B5C4-052889AB67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C846D-C9C0-4702-8033-DDFA1DD8B1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74273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A876D3-760A-48BD-8C2D-2424FC769D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38885"/>
          </a:xfrm>
        </p:spPr>
        <p:txBody>
          <a:bodyPr>
            <a:noAutofit/>
          </a:bodyPr>
          <a:lstStyle/>
          <a:p>
            <a:r>
              <a:rPr lang="fr-CA" sz="6400" dirty="0" err="1"/>
              <a:t>BreadBoad</a:t>
            </a:r>
            <a:r>
              <a:rPr lang="fr-CA" sz="6400" dirty="0"/>
              <a:t> Par Jean-Gabriel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63A1EEF-1838-450B-800C-2BB28A4EAF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71161" y="4341977"/>
            <a:ext cx="9144000" cy="1655762"/>
          </a:xfrm>
        </p:spPr>
        <p:txBody>
          <a:bodyPr/>
          <a:lstStyle/>
          <a:p>
            <a:endParaRPr lang="fr-CA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504EEF0-7648-454E-B935-3B24F5C5CF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557" y="938885"/>
            <a:ext cx="9144000" cy="592494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8E8DADC-CD03-4093-A365-D63914F79CDD}"/>
              </a:ext>
            </a:extLst>
          </p:cNvPr>
          <p:cNvSpPr/>
          <p:nvPr/>
        </p:nvSpPr>
        <p:spPr>
          <a:xfrm>
            <a:off x="1970314" y="1480457"/>
            <a:ext cx="8240486" cy="1959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2DFA36-E519-4E7B-BE9B-439F6BAAFDF1}"/>
              </a:ext>
            </a:extLst>
          </p:cNvPr>
          <p:cNvSpPr/>
          <p:nvPr/>
        </p:nvSpPr>
        <p:spPr>
          <a:xfrm>
            <a:off x="1970314" y="6389915"/>
            <a:ext cx="8240486" cy="1959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7B4B977-B633-4A1B-8F77-9DE502CF969E}"/>
              </a:ext>
            </a:extLst>
          </p:cNvPr>
          <p:cNvSpPr/>
          <p:nvPr/>
        </p:nvSpPr>
        <p:spPr>
          <a:xfrm>
            <a:off x="1970314" y="6117774"/>
            <a:ext cx="8240486" cy="2394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8EE3954-E853-4891-BDC9-4BE9CF7F6D27}"/>
              </a:ext>
            </a:extLst>
          </p:cNvPr>
          <p:cNvSpPr/>
          <p:nvPr/>
        </p:nvSpPr>
        <p:spPr>
          <a:xfrm>
            <a:off x="1970314" y="1175660"/>
            <a:ext cx="8240486" cy="2394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B178B67-852A-4BA3-ABFD-2D2C1AF05FA0}"/>
              </a:ext>
            </a:extLst>
          </p:cNvPr>
          <p:cNvSpPr/>
          <p:nvPr/>
        </p:nvSpPr>
        <p:spPr>
          <a:xfrm>
            <a:off x="3091542" y="2320795"/>
            <a:ext cx="217716" cy="131503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770DD6-6053-4330-9686-1EAA4CAAF443}"/>
              </a:ext>
            </a:extLst>
          </p:cNvPr>
          <p:cNvSpPr/>
          <p:nvPr/>
        </p:nvSpPr>
        <p:spPr>
          <a:xfrm>
            <a:off x="5872841" y="4172725"/>
            <a:ext cx="217716" cy="131503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871246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BreadBoad Par Jean-Gabriel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BreadBoad Par Jean-Gabriel</dc:title>
  <dc:creator>CSBE</dc:creator>
  <cp:lastModifiedBy>CSBE</cp:lastModifiedBy>
  <cp:revision>2</cp:revision>
  <dcterms:created xsi:type="dcterms:W3CDTF">2022-11-02T17:55:46Z</dcterms:created>
  <dcterms:modified xsi:type="dcterms:W3CDTF">2022-11-02T18:10:32Z</dcterms:modified>
</cp:coreProperties>
</file>