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7022D-ACA6-4C44-9B9A-E561C6B65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3D536B-570B-46EB-BE3F-49723F371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31092D-A0DE-4C4D-8BAE-A86045B2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03B5A7-BDF5-4DA3-92F4-A512ACCE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77BD9E-0237-4DF6-AF36-7DC12207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97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578A6-0894-4534-A165-4B2B6FEF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176E30-139E-47B6-AA81-3CB1E50D4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D66840-A805-4F6F-A4DD-7EFDA27B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431FBC-2ECD-4A18-B345-13F5BCF8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8DD5D-01B3-4A35-9345-230D2503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517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6923144-6C97-4E20-85FC-83CFA0D73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04CF8E-C6AD-4AD4-80B8-54C26A916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D5864E-B4DD-4059-8EBC-377EB674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AFD60-F5C4-4849-858D-311ECF2F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6FE53A-C75D-4913-8A24-B14AC5B9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23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8E0EE-765C-4389-8C08-8427E757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625402-6AD4-4FD0-8B2D-2ADD6504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B0290D-9A34-461F-91DD-A31A56B1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CA092F-CDBD-4AA8-BBEC-F299EC7A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64C7D-0D09-4DE6-97C5-4F99195E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272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49A99-AA35-4B3C-B0FF-87306E4F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40741A-B5BB-4CCB-8F51-2F28C7124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F05795-F33D-4810-A21F-FE2B000D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9929B2-393C-4A6E-93DB-86E948ED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7DAA26-4A82-4577-A999-4D9D94AF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274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B3AD3-9E8B-4B1B-A92C-0E10BCD0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3858A3-F838-45A0-9BC0-E6CBB326F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4CB910-4C19-4948-9F5F-612922351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A9FA50-FE42-444B-9048-C1737AE1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6B2083-438A-4471-B366-D76D674A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7CB6C0-5D9E-41DD-A86A-9662D646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33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083F42-D852-4D29-AFE1-B6B8AAEE1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02CC57-BE7B-45DC-AB0C-919197425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AA8749-4644-4444-89A1-3D0523FE3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B91C594-E690-4785-A702-09AAC66DC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886EA1-F2AB-4D69-B4FA-813841C29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4A1953-B05E-4F46-8370-CC0E1EE43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1E416FC-35A0-486B-8BF7-2452F4DA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12B03F3-C3FB-4402-98E3-2D641188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313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5625CD-FBC7-4C51-8066-2C3EC0E7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E691EC-3FCC-4A2B-B6BE-939CC09A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4CC343-27A9-4A1B-ADCD-0AF2F4A1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060DF1-3574-4394-9DA7-92EEFD9E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623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1304B9-11DD-4665-A5FA-445FDABA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18E9BB-B1CA-4765-812D-3E90A43F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D862DB-8CE7-4683-A6AF-3DA56623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496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6B40F-B392-4E32-B2A5-C055D711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BB8F41-4F8C-43A3-A040-6CD57033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87E070-EADF-4ACC-BCC7-6FB4B80FF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330AC0-D933-47E1-89EB-2DCE3171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9634F1-1415-4005-B2E6-4170EE21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A859D3-C584-4642-9A8D-64D8A233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86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9192A-2A02-4CB9-A1C1-7BB13183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07C907-090B-45E6-BD51-635166423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EDA269-2736-43F9-9929-1C2C5DFCD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B8CECD-8DED-41F9-9366-01DCA5DD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EFCFA8-4DD0-49A2-8799-243B7C7A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5023BC-5CB7-4842-B84D-86A7AB1B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393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925D5C-7A22-435F-AFA8-0C342CF1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A86F42-AB0F-4CE9-BD88-219AA6A15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97DDA8-72D8-418D-A844-63145E691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B01D-37CD-4A00-96AD-F4EB6010C93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02F236-E5C7-41CE-85AD-E5DEC4DF5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280FB2-1F4D-4211-B5C4-052889AB6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846D-C9C0-4702-8033-DDFA1DD8B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427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876D3-760A-48BD-8C2D-2424FC769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8885"/>
          </a:xfrm>
        </p:spPr>
        <p:txBody>
          <a:bodyPr>
            <a:noAutofit/>
          </a:bodyPr>
          <a:lstStyle/>
          <a:p>
            <a:r>
              <a:rPr lang="fr-CA" sz="6400" dirty="0" err="1"/>
              <a:t>BreadBoad</a:t>
            </a:r>
            <a:r>
              <a:rPr lang="fr-CA" sz="6400" dirty="0"/>
              <a:t> Par Jean-Gabriel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3A1EEF-1838-450B-800C-2BB28A4EA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71161" y="4341977"/>
            <a:ext cx="9144000" cy="1655762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04EEF0-7648-454E-B935-3B24F5C5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57" y="938885"/>
            <a:ext cx="9144000" cy="59249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8E8DADC-CD03-4093-A365-D63914F79CDD}"/>
              </a:ext>
            </a:extLst>
          </p:cNvPr>
          <p:cNvSpPr/>
          <p:nvPr/>
        </p:nvSpPr>
        <p:spPr>
          <a:xfrm>
            <a:off x="1970314" y="1480457"/>
            <a:ext cx="8240486" cy="1959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2DFA36-E519-4E7B-BE9B-439F6BAAFDF1}"/>
              </a:ext>
            </a:extLst>
          </p:cNvPr>
          <p:cNvSpPr/>
          <p:nvPr/>
        </p:nvSpPr>
        <p:spPr>
          <a:xfrm>
            <a:off x="1970314" y="6389915"/>
            <a:ext cx="8240486" cy="1959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B4B977-B633-4A1B-8F77-9DE502CF969E}"/>
              </a:ext>
            </a:extLst>
          </p:cNvPr>
          <p:cNvSpPr/>
          <p:nvPr/>
        </p:nvSpPr>
        <p:spPr>
          <a:xfrm>
            <a:off x="1970314" y="6117774"/>
            <a:ext cx="8240486" cy="2394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EE3954-E853-4891-BDC9-4BE9CF7F6D27}"/>
              </a:ext>
            </a:extLst>
          </p:cNvPr>
          <p:cNvSpPr/>
          <p:nvPr/>
        </p:nvSpPr>
        <p:spPr>
          <a:xfrm>
            <a:off x="1970314" y="1175660"/>
            <a:ext cx="8240486" cy="2394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78B67-852A-4BA3-ABFD-2D2C1AF05FA0}"/>
              </a:ext>
            </a:extLst>
          </p:cNvPr>
          <p:cNvSpPr/>
          <p:nvPr/>
        </p:nvSpPr>
        <p:spPr>
          <a:xfrm>
            <a:off x="3091542" y="2320795"/>
            <a:ext cx="217716" cy="13150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770DD6-6053-4330-9686-1EAA4CAAF443}"/>
              </a:ext>
            </a:extLst>
          </p:cNvPr>
          <p:cNvSpPr/>
          <p:nvPr/>
        </p:nvSpPr>
        <p:spPr>
          <a:xfrm>
            <a:off x="5872841" y="4172725"/>
            <a:ext cx="217716" cy="13150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71246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BreadBoad Par Jean-Gabriel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BreadBoad Par Jean-Gabriel</dc:title>
  <dc:creator>CSBE</dc:creator>
  <cp:lastModifiedBy>CSBE</cp:lastModifiedBy>
  <cp:revision>2</cp:revision>
  <dcterms:created xsi:type="dcterms:W3CDTF">2022-11-02T17:55:46Z</dcterms:created>
  <dcterms:modified xsi:type="dcterms:W3CDTF">2022-11-02T18:10:32Z</dcterms:modified>
</cp:coreProperties>
</file>