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94688-0DDA-7EF6-0695-524024B02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401512-36F0-0259-6099-6A17098D3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2F21A-4E8A-F877-0FBA-2D1AAD33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B64463-8E51-BDA8-3158-18107C12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119712-D259-187F-B92E-C227D7E2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04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76AE8-917A-9708-D899-93232476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9BCB16-F13B-B15C-23AE-DF799E520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405D51-41A9-5DA5-D4E6-31B2FD0E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B2F1BB-8108-390D-5D45-BA144057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AF807-30B2-2756-079E-3BB3191F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886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4FBAC6E-116C-1387-B8BE-6D63CDD47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23EA13-8FAC-774A-8DBB-A3E52B276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1D5693-07F9-0A10-C9D2-D436FF22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0A73C-FAF2-A77C-CF29-850A9137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0AB60-95CD-E576-A86B-510B1359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61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4D16C-46FD-28E7-AE05-2CBA7F10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998D2-9E13-C591-C22A-E49418E7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75049-83BC-1A42-64F1-80753292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8F3E8A-F58B-CB78-1B7B-5E90782D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BEE420-EDDB-51E9-4D02-A56A4766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335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ECAB5-5472-A3E3-DAB2-2F00C12F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856EBE-A902-DF5A-AF8E-9643EB9BF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697CF3-E93F-C80E-CB75-8C72C1D6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1AE4C3-2A81-010A-47B9-7C8147DC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11BC2-45F3-67F5-B305-E2492B11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02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45FCE-671A-3AFD-3387-C9599A64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36555F-CE04-9E57-794E-0F03ED8E6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FD0836-ABAF-A6E7-8ECA-778CD486C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5F977F-5E38-CB82-A8BE-96C2EFCE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5F81F4-11C7-CCCC-9B65-AACC6ED9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778D6C-D521-381B-2BD3-58B6110B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457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E69E3-4377-D926-A9B6-CA1433C9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A464F-0AC9-6603-AD75-6983451F8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9EAEE7-460B-9C87-B565-A50FCD4FF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29C649-6BD7-00D4-EEAD-A86B9C666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D2AED4-B7C0-ED7C-A59A-F5ADCF70F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82D5A1-B622-A230-9EFB-F2F4444F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BE7D0E-C1E6-DEF1-AAC5-1479C321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D5AC78-E4C6-00A7-6A71-E1CB877E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539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33403-EA01-5BD0-581D-BD1BC044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C31598-CF1E-1EED-4744-4E59AAE6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B395B3-B1B6-2997-2E0A-E1942D9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695972-0734-0354-AF9D-E646B147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89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E6113A-A291-1638-28DA-F9F2E5C2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9A07CB-3662-E72B-69F1-0D3C5647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341FE7-1FC4-8478-E96D-B276EE2B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344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CB27A-5DC1-352A-4AFF-29C063D5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4E446-DAAE-0E5D-1C55-7EE9AA4E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6A315E-CBCB-BF10-FF24-C62809BDA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8E15BA-3A5E-220B-F28C-6BF63982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5E5F7D-B613-7022-ECDD-B6C5F9A1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912CA1-14ED-7112-D52A-A5415DE2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597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769AF-D580-F3A3-89FA-ACCE9AF9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210D0C-0B99-1C5D-85E7-B2BBC0CD7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C0A892-B55B-7A70-C2DC-6B3F5F22E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F2D5F2-66A4-813A-6EBA-90927980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B4FDF3-4BB2-FFC2-A890-D72F4CE0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7B3198-4105-1176-394A-EDB71CE5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406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3C8D01-68C8-F1F8-930C-4516467EE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72BA70-5640-6519-A7CD-C5DAE04B1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C9EF6-33A1-4E53-6439-68642DC08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A124-1590-46D4-A8AA-1801DAC54280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E12EE4-D956-3959-64F3-799BE8882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C95ECB-7565-19D8-0E70-667D23A25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7138-A3F4-47E4-86FC-0ABB47B50F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843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722E1-4F0D-07C2-CAFA-56938B056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Phénomènes observables la nuit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31D25E-A219-4B9F-AE16-9384F08D9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19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fabrique à étoiles filantes - Québec Science">
            <a:extLst>
              <a:ext uri="{FF2B5EF4-FFF2-40B4-BE49-F238E27FC236}">
                <a16:creationId xmlns:a16="http://schemas.microsoft.com/office/drawing/2014/main" id="{1310CED1-F446-4ED9-0137-C0E80D4282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6B06BC-182A-8B66-55E5-F44A4985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Étoiles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filantes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dans la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mésosphère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7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Aurores Polaires : des Joyaux Magnétiques | L'Odyssée de la Terre">
            <a:extLst>
              <a:ext uri="{FF2B5EF4-FFF2-40B4-BE49-F238E27FC236}">
                <a16:creationId xmlns:a16="http://schemas.microsoft.com/office/drawing/2014/main" id="{44E652E9-CFD4-6C73-3A4C-AC3CDD07A8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4959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0785DC-A78F-6219-2E54-027F8379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Aurores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boréales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dans la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thermosphère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6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4344A35-9060-A22B-C760-5B80CDA24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D88FCD-962A-803A-814A-ED84D84B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Province: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90C15999-C2B8-9EC7-4AF2-AA0F8FB3C551}"/>
              </a:ext>
            </a:extLst>
          </p:cNvPr>
          <p:cNvSpPr/>
          <p:nvPr/>
        </p:nvSpPr>
        <p:spPr>
          <a:xfrm rot="4589416">
            <a:off x="9033199" y="4109765"/>
            <a:ext cx="507749" cy="8181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018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Beauce, Une Région à Découvrir Le Soleil Québec | vlr.eng.br">
            <a:extLst>
              <a:ext uri="{FF2B5EF4-FFF2-40B4-BE49-F238E27FC236}">
                <a16:creationId xmlns:a16="http://schemas.microsoft.com/office/drawing/2014/main" id="{6ABFA597-CCFC-CF85-71D3-022D4CD3E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E129A2-8F10-E014-B3D8-C0DFE332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MRC: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C38A13A6-AAE8-09D4-64D4-345CB8AAF0B4}"/>
              </a:ext>
            </a:extLst>
          </p:cNvPr>
          <p:cNvSpPr/>
          <p:nvPr/>
        </p:nvSpPr>
        <p:spPr>
          <a:xfrm rot="4589416">
            <a:off x="5890661" y="1896177"/>
            <a:ext cx="654518" cy="8181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622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rte, texte, diagramme, atlas&#10;&#10;Description générée automatiquement">
            <a:extLst>
              <a:ext uri="{FF2B5EF4-FFF2-40B4-BE49-F238E27FC236}">
                <a16:creationId xmlns:a16="http://schemas.microsoft.com/office/drawing/2014/main" id="{BF60B12D-5167-4144-2A63-2EAF17D9F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9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06FCA7-1E54-C440-4610-71A42926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Localité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6CFAB283-45A2-2E24-586C-81C36F07DA32}"/>
              </a:ext>
            </a:extLst>
          </p:cNvPr>
          <p:cNvSpPr/>
          <p:nvPr/>
        </p:nvSpPr>
        <p:spPr>
          <a:xfrm rot="4589416">
            <a:off x="8229600" y="2444817"/>
            <a:ext cx="654518" cy="8181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95571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</Words>
  <Application>Microsoft Office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Phénomènes observables la nuit</vt:lpstr>
      <vt:lpstr>Étoiles filantes dans la mésosphère</vt:lpstr>
      <vt:lpstr>Aurores boréales dans la thermosphère</vt:lpstr>
      <vt:lpstr>Province:</vt:lpstr>
      <vt:lpstr>MRC:</vt:lpstr>
      <vt:lpstr>Localité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Phénomènes observables la nuit</dc:title>
  <dc:creator>jbolduc33 Jean-Gabriel</dc:creator>
  <cp:lastModifiedBy>jbolduc33 Jean-Gabriel</cp:lastModifiedBy>
  <cp:revision>1</cp:revision>
  <dcterms:created xsi:type="dcterms:W3CDTF">2023-09-25T19:07:50Z</dcterms:created>
  <dcterms:modified xsi:type="dcterms:W3CDTF">2023-09-25T19:28:54Z</dcterms:modified>
</cp:coreProperties>
</file>