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69E803-5E6F-4E7D-A0C1-5C5A4726BA4C}" v="36" dt="2023-11-02T18:07:22.913"/>
    <p1510:client id="{5D5D19FD-3CD4-EB6F-2E57-D8AFA17B471F}" v="22" dt="2023-11-02T18:10:52.2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400">
                <a:cs typeface="Calibri Light"/>
              </a:rPr>
              <a:t>Cops And Robbers </a:t>
            </a:r>
            <a:br>
              <a:rPr lang="en-US" sz="5400">
                <a:cs typeface="Calibri Light"/>
              </a:rPr>
            </a:br>
            <a:r>
              <a:rPr lang="en-US" sz="5400">
                <a:cs typeface="Calibri Light"/>
              </a:rPr>
              <a:t>Five M</a:t>
            </a:r>
            <a:endParaRPr lang="en-US" sz="5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endParaRPr lang="en-US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red white and blue logo&#10;&#10;Description automatically generated">
            <a:extLst>
              <a:ext uri="{FF2B5EF4-FFF2-40B4-BE49-F238E27FC236}">
                <a16:creationId xmlns:a16="http://schemas.microsoft.com/office/drawing/2014/main" id="{5F001EEC-CDE7-331E-C476-DD2066015C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30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7D40EC-6D1C-4650-241C-E618BFFBB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Cops And Robbers</a:t>
            </a:r>
          </a:p>
        </p:txBody>
      </p:sp>
      <p:pic>
        <p:nvPicPr>
          <p:cNvPr id="4" name="Content Placeholder 3" descr="A group of men wearing masks and standing on a fence&#10;&#10;Description automatically generated">
            <a:extLst>
              <a:ext uri="{FF2B5EF4-FFF2-40B4-BE49-F238E27FC236}">
                <a16:creationId xmlns:a16="http://schemas.microsoft.com/office/drawing/2014/main" id="{D4FF31C0-182A-4421-A827-CD839C265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93" r="7888" b="-1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8029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dancing&#10;&#10;Description automatically generated">
            <a:extLst>
              <a:ext uri="{FF2B5EF4-FFF2-40B4-BE49-F238E27FC236}">
                <a16:creationId xmlns:a16="http://schemas.microsoft.com/office/drawing/2014/main" id="{EFED2D6C-7409-38B2-653C-BB3D2D37E7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111" r="1" b="1"/>
          <a:stretch/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DDE8F1B-7D12-DA50-6CB4-E966337CB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11769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26000">
                <a:schemeClr val="accent5">
                  <a:alpha val="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9D2FB46-4858-EF0E-0495-439BCECA8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389782" y="1992078"/>
            <a:ext cx="5255703" cy="4476138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94000"/>
                </a:schemeClr>
              </a:gs>
              <a:gs pos="55000">
                <a:schemeClr val="accent2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39E8A4-1A69-6598-E450-4F053866DA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610599" y="-2"/>
            <a:ext cx="3581399" cy="6857999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85000"/>
                </a:schemeClr>
              </a:gs>
              <a:gs pos="47000">
                <a:schemeClr val="accent5">
                  <a:alpha val="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6F65BD2-2754-E0E9-CFE6-19FD22182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49683" y="-484316"/>
            <a:ext cx="2492629" cy="12192001"/>
          </a:xfrm>
          <a:prstGeom prst="rect">
            <a:avLst/>
          </a:prstGeom>
          <a:gradFill>
            <a:gsLst>
              <a:gs pos="2000">
                <a:schemeClr val="accent2"/>
              </a:gs>
              <a:gs pos="47000">
                <a:schemeClr val="accent5">
                  <a:lumMod val="60000"/>
                  <a:lumOff val="4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FF3D06-BE9A-23D0-7FE5-BC81DE931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699371" y="2"/>
            <a:ext cx="2492629" cy="6857998"/>
          </a:xfrm>
          <a:prstGeom prst="rect">
            <a:avLst/>
          </a:prstGeom>
          <a:gradFill>
            <a:gsLst>
              <a:gs pos="0">
                <a:schemeClr val="accent2"/>
              </a:gs>
              <a:gs pos="52000">
                <a:schemeClr val="accent5">
                  <a:alpha val="0"/>
                </a:schemeClr>
              </a:gs>
            </a:gsLst>
            <a:lin ang="117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13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DCDAF5-5DC1-F6DD-D978-1D0AB841F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Robbers</a:t>
            </a:r>
          </a:p>
        </p:txBody>
      </p:sp>
      <p:pic>
        <p:nvPicPr>
          <p:cNvPr id="4" name="Content Placeholder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ECBC068D-CF6D-5F0F-9FCC-8C14DA5E27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273" b="1893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94488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1B72F-BECB-4176-19E9-F3545F879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Cops</a:t>
            </a:r>
          </a:p>
        </p:txBody>
      </p:sp>
      <p:pic>
        <p:nvPicPr>
          <p:cNvPr id="4" name="Content Placeholder 3" descr="A police car on a road&#10;&#10;Description automatically generated">
            <a:extLst>
              <a:ext uri="{FF2B5EF4-FFF2-40B4-BE49-F238E27FC236}">
                <a16:creationId xmlns:a16="http://schemas.microsoft.com/office/drawing/2014/main" id="{17C33B34-56E2-E2F0-26EB-97F9DAE09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414610"/>
            <a:ext cx="7188199" cy="402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68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Cops And Robbers  Five M</vt:lpstr>
      <vt:lpstr>Cops And Robbers</vt:lpstr>
      <vt:lpstr>PowerPoint Presentation</vt:lpstr>
      <vt:lpstr>Robbers</vt:lpstr>
      <vt:lpstr>Cops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32</cp:revision>
  <dcterms:created xsi:type="dcterms:W3CDTF">2023-11-02T17:57:42Z</dcterms:created>
  <dcterms:modified xsi:type="dcterms:W3CDTF">2023-11-02T18:11:24Z</dcterms:modified>
</cp:coreProperties>
</file>