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C516F4-1075-366E-CAA4-1476E284EA08}" v="19" dt="2023-03-16T18:40:23.059"/>
    <p1510:client id="{244A2516-DBA9-C6B0-488F-F7D9B4D5FA78}" v="200" dt="2023-03-17T12:50:08.437"/>
    <p1510:client id="{BAEDE9B2-2BAE-4C13-B62C-5C2FBFED227B}" v="982" dt="2023-03-14T15:10:04.3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0:16.678"/>
    </inkml:context>
    <inkml:brush xml:id="br0">
      <inkml:brushProperty name="width" value="0.35" units="cm"/>
      <inkml:brushProperty name="height" value="0.35" units="cm"/>
      <inkml:brushProperty name="color" value="#66CC00"/>
    </inkml:brush>
  </inkml:definitions>
  <inkml:trace contextRef="#ctx0" brushRef="#br0">9101 10751 16383 0 0,'4'-9'0'0'0,"7"-21"0"0"0,4-13 0 0 0,6-14 0 0 0,1-4 0 0 0,0 2 0 0 0,-3 6 0 0 0,-2 7 0 0 0,-2 4 0 0 0,-2 5 0 0 0,1-1 0 0 0,0-1 0 0 0,0 2 0 0 0,-1 2 0 0 0,-2 3 0 0 0,2-2 0 0 0,-1 1 0 0 0,-1 2 0 0 0,-1 2 0 0 0,1 0 0 0 0,-1 1 0 0 0,0 0 0 0 0,0 1 0 0 0,0-1 0 0 0,0 1 0 0 0,3-7 0 0 0,1-4 0 0 0,-1 1 0 0 0,-1 4 0 0 0,-1 3 0 0 0,-2 4 0 0 0,1-1 0 0 0,1-3 0 0 0,2-7 0 0 0,1 0 0 0 0,2-6 0 0 0,1-4 0 0 0,2-5 0 0 0,-2 4 0 0 0,1-1 0 0 0,0-2 0 0 0,-1 5 0 0 0,0 1 0 0 0,-2 2 0 0 0,5-10 0 0 0,3-12 0 0 0,6-13 0 0 0,4-12 0 0 0,2-8 0 0 0,3-7 0 0 0,0 1 0 0 0,-1 3 0 0 0,-5 12 0 0 0,-2 7 0 0 0,-2 6 0 0 0,-6 14 0 0 0,-1 6 0 0 0,-4 10 0 0 0,-4 8 0 0 0,-1 7 0 0 0,-1-1 0 0 0,1-1 0 0 0,1-3 0 0 0,0 1 0 0 0,-2 4 0 0 0,4-8 0 0 0,0-4 0 0 0,1 0 0 0 0,-1 2 0 0 0,-2 6 0 0 0,0-3 0 0 0,1-1 0 0 0,2-3 0 0 0,0-1 0 0 0,-1-1 0 0 0,4-8 0 0 0,1-3 0 0 0,0 0 0 0 0,3-6 0 0 0,-1-1 0 0 0,0 1 0 0 0,0 3 0 0 0,-2 2 0 0 0,2-3 0 0 0,-2 3 0 0 0,-1 4 0 0 0,1-3 0 0 0,0 0 0 0 0,1-4 0 0 0,1 0 0 0 0,2-7 0 0 0,1-3 0 0 0,2-5 0 0 0,1-2 0 0 0,2-7 0 0 0,-1 1 0 0 0,2-2 0 0 0,1-3 0 0 0,-3 7 0 0 0,-2 5 0 0 0,-2 7 0 0 0,-2 5 0 0 0,-4 10 0 0 0,0 2 0 0 0,1-6 0 0 0,0 3 0 0 0,-1 2 0 0 0,-2 6 0 0 0,-3 6 0 0 0,-2 7 0 0 0,0 0 0 0 0,3-8 0 0 0,4-11 0 0 0,4-12 0 0 0,1-1 0 0 0,2-7 0 0 0,2-5 0 0 0,-2 7 0 0 0,-2 3 0 0 0,1-1 0 0 0,-3 6 0 0 0,-1 6 0 0 0,0-1 0 0 0,0-1 0 0 0,1-4 0 0 0,1 1 0 0 0,0-3 0 0 0,1-3 0 0 0,-1 4 0 0 0,-3 9 0 0 0,-3 7 0 0 0,1-4 0 0 0,0 3 0 0 0,-3 6 0 0 0,-2 6 0 0 0,1-2 0 0 0,-1 3 0 0 0,-1 1 0 0 0,-2 7 0 0 0,0 0 0 0 0,-1 1 0 0 0,1 1 0 0 0,-1-1 0 0 0,0 2 0 0 0,3-11 0 0 0,2-3 0 0 0,3-8 0 0 0,3-10 0 0 0,2-5 0 0 0,1 1 0 0 0,-1-1 0 0 0,-1 1 0 0 0,-1 7 0 0 0,-2 2 0 0 0,0 2 0 0 0,-2 7 0 0 0,-1 1 0 0 0,-2 3 0 0 0,-2 9 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0:16.74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15623 5111 16383 0 0,'7'-4'0'0'0,"6"0"0"0"0,8-1 0 0 0,8-2 0 0 0,2-4 0 0 0,4-4 0 0 0,5 1 0 0 0,12-1 0 0 0,9-1 0 0 0,12-7 0 0 0,11-3 0 0 0,5 0 0 0 0,3 4 0 0 0,-11 1 0 0 0,-3-2 0 0 0,-8-1 0 0 0,-9-1 0 0 0,-11 1 0 0 0,-10-11 0 0 0,-8-14 0 0 0,-10-15 0 0 0,0-25 0 0 0,-4-26 0 0 0,-5-18 0 0 0,-4-10 0 0 0,-5-5 0 0 0,-2 7 0 0 0,-2 9 0 0 0,0 15 0 0 0,-5 17 0 0 0,-1 13 0 0 0,-3 8 0 0 0,-4 12 0 0 0,-7 11 0 0 0,0 8 0 0 0,3 9 0 0 0,5 10 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0:16.74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16578 4044 16383 0 0,'4'-3'0'0'0,"0"-13"0"0"0,1-19 0 0 0,-2-18 0 0 0,0-20 0 0 0,-1-12 0 0 0,-2-4 0 0 0,1-1 0 0 0,6 3 0 0 0,3 5 0 0 0,-1 6 0 0 0,2 8 0 0 0,0 1 0 0 0,-3-4 0 0 0,-3 4 0 0 0,-2-3 0 0 0,-1-5 0 0 0,-5 0 0 0 0,-6 2 0 0 0,-1 1 0 0 0,-3 2 0 0 0,-2 6 0 0 0,-7 3 0 0 0,-3 4 0 0 0,-1 4 0 0 0,1 8 0 0 0,1 8 0 0 0,0 7 0 0 0,2 5 0 0 0,4 0 0 0 0,1-4 0 0 0,1 0 0 0 0,-5-2 0 0 0,-1 4 0 0 0,-2 3 0 0 0,-6 5 0 0 0,-6 0 0 0 0,-8-2 0 0 0,1 4 0 0 0,-4 4 0 0 0,-1 4 0 0 0,-3 0 0 0 0,3 2 0 0 0,2 2 0 0 0,3 2 0 0 0,5 1 0 0 0,5 1 0 0 0,9 1 0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0:16.74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13410 2296 16383 0 0,'-3'-4'0'0'0,"-2"-4"0"0"0,4-4 0 0 0,6-4 0 0 0,5-3 0 0 0,13-2 0 0 0,17-9 0 0 0,22-7 0 0 0,16-5 0 0 0,10-3 0 0 0,5 2 0 0 0,3 1 0 0 0,-9 3 0 0 0,-7 6 0 0 0,-14 7 0 0 0,-11 6 0 0 0,-9 5 0 0 0,-4-1 0 0 0,-2 2 0 0 0,-5-1 0 0 0,-4 3 0 0 0,-5 3 0 0 0,1 0 0 0 0,4-2 0 0 0,6 0 0 0 0,9-5 0 0 0,17-4 0 0 0,7 1 0 0 0,9 5 0 0 0,0 4 0 0 0,0 4 0 0 0,-12 2 0 0 0,-13 3 0 0 0,-8 1 0 0 0,-10 1 0 0 0,-6 0 0 0 0,-5 0 0 0 0,4-4 0 0 0,5-2 0 0 0,11 1 0 0 0,14-4 0 0 0,11-7 0 0 0,3-2 0 0 0,7 2 0 0 0,1 1 0 0 0,3 1 0 0 0,1 0 0 0 0,-5 3 0 0 0,-6 1 0 0 0,-5 4 0 0 0,-6 2 0 0 0,1 2 0 0 0,1 1 0 0 0,-4 0 0 0 0,0 0 0 0 0,-5 1 0 0 0,-7-1 0 0 0,-2 1 0 0 0,-5-1 0 0 0,2 0 0 0 0,0 0 0 0 0,4 0 0 0 0,9 8 0 0 0,2 2 0 0 0,6 0 0 0 0,4 1 0 0 0,4 4 0 0 0,11 2 0 0 0,5 2 0 0 0,-1 6 0 0 0,-8-1 0 0 0,-10-2 0 0 0,-10 3 0 0 0,-12 1 0 0 0,-10 0 0 0 0,-4 2 0 0 0,-9 0 0 0 0,0 7 0 0 0,-1 1 0 0 0,-5 1 0 0 0,-1-2 0 0 0,-2-3 0 0 0,6 0 0 0 0,1-2 0 0 0,1-2 0 0 0,0 9 0 0 0,-1 2 0 0 0,0-2 0 0 0,3 0 0 0 0,-3-3 0 0 0,-2 4 0 0 0,-4 3 0 0 0,2 1 0 0 0,2-2 0 0 0,-3-5 0 0 0,-1-1 0 0 0,0-3 0 0 0,-2-6 0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0:16.74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14641 4117 16383 0 0,'-7'0'0'0'0,"-6"0"0"0"0,-4 0 0 0 0,-14-3 0 0 0,-10-10 0 0 0,-5-13 0 0 0,-2-9 0 0 0,-5-15 0 0 0,0-7 0 0 0,-3-4 0 0 0,4 5 0 0 0,4 4 0 0 0,-1-1 0 0 0,0-2 0 0 0,1 0 0 0 0,1-1 0 0 0,8 2 0 0 0,12 2 0 0 0,9 7 0 0 0,9 8 0 0 0,5 2 0 0 0,4 5 0 0 0,-2 3 0 0 0,-1 6 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0:16.74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13586 3264 16383 0 0,'3'-3'0'0'0,"2"-5"0"0"0,-1-9 0 0 0,-4-7 0 0 0,-2-12 0 0 0,-1-15 0 0 0,0-9 0 0 0,0-10 0 0 0,2-13 0 0 0,0-7 0 0 0,4 0 0 0 0,9 4 0 0 0,7 10 0 0 0,7 3 0 0 0,6 5 0 0 0,2 8 0 0 0,7 2 0 0 0,0 0 0 0 0,0 3 0 0 0,0 3 0 0 0,-2 6 0 0 0,-6 9 0 0 0,-7 10 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0:16.74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14568 2089 16383 0 0,'14'0'0'0'0,"16"-7"0"0"0,18-15 0 0 0,21-11 0 0 0,18-8 0 0 0,6-4 0 0 0,-6 5 0 0 0,-2 5 0 0 0,-9 10 0 0 0,-9 8 0 0 0,-14 7 0 0 0,-11 6 0 0 0,1 3 0 0 0,2 2 0 0 0,-1 0 0 0 0,1 1 0 0 0,2 3 0 0 0,2 9 0 0 0,-5 4 0 0 0,-2 4 0 0 0,-5 1 0 0 0,-5 1 0 0 0,-5-1 0 0 0,-3 3 0 0 0,-5-3 0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0:16.74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15850 2097 16383 0 0,'7'0'0'0'0,"6"4"0"0"0,4 16 0 0 0,3 20 0 0 0,-1 14 0 0 0,-5 18 0 0 0,0 16 0 0 0,5 8 0 0 0,-1 8 0 0 0,1 1 0 0 0,0-6 0 0 0,-2-9 0 0 0,-1-8 0 0 0,-4-15 0 0 0,-2-15 0 0 0,-4-13 0 0 0,-3-6 0 0 0,-6-6 0 0 0,-5-6 0 0 0,-8-5 0 0 0,-2-4 0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0:16.74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16474 3001 16383 0 0,'0'7'0'0'0,"-4"13"0"0"0,0 11 0 0 0,-5 11 0 0 0,-12 18 0 0 0,-6 15 0 0 0,-15 19 0 0 0,-9 17 0 0 0,-12 16 0 0 0,-16 10 0 0 0,-16 13 0 0 0,-13 5 0 0 0,-9-2 0 0 0,0-13 0 0 0,4-12 0 0 0,13-26 0 0 0,9-18 0 0 0,16-20 0 0 0,17-17 0 0 0,12-9 0 0 0,13-12 0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0:16.75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14211 2253 16383 0 0,'0'3'0'0'0,"-4"9"0"0"0,-1 6 0 0 0,1 6 0 0 0,0 11 0 0 0,1 7 0 0 0,2 6 0 0 0,0 4 0 0 0,1 3 0 0 0,0-1 0 0 0,0 2 0 0 0,0 7 0 0 0,0 0 0 0 0,0-8 0 0 0,0-2 0 0 0,0-2 0 0 0,1 0 0 0 0,-1-4 0 0 0,0 1 0 0 0,0-1 0 0 0,0-5 0 0 0,0-2 0 0 0,0-4 0 0 0,0-6 0 0 0,3-3 0 0 0,5 0 0 0 0,1-1 0 0 0,3-1 0 0 0,2-2 0 0 0,3-1 0 0 0,2-4 0 0 0,1-1 0 0 0,1-1 0 0 0,0 1 0 0 0,4-3 0 0 0,1-3 0 0 0,-1-1 0 0 0,0-1 0 0 0,2-3 0 0 0,0 2 0 0 0,0-1 0 0 0,1-2 0 0 0,-4-1 0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0:16.75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15054 2076 16383 0 0,'8'0'0'0'0,"5"0"0"0"0,8 0 0 0 0,3 0 0 0 0,3 0 0 0 0,-2 0 0 0 0,0 0 0 0 0,-2 0 0 0 0,0 0 0 0 0,-2 0 0 0 0,0 0 0 0 0,7 0 0 0 0,3 0 0 0 0,-2 0 0 0 0,6 3 0 0 0,1 5 0 0 0,-3 5 0 0 0,4 4 0 0 0,3 2 0 0 0,-2 5 0 0 0,0 6 0 0 0,-3 5 0 0 0,-7 3 0 0 0,-9 3 0 0 0,-7-2 0 0 0,-3-5 0 0 0,-2-4 0 0 0,-3 4 0 0 0,-1 3 0 0 0,1 7 0 0 0,1-1 0 0 0,0 3 0 0 0,-2 1 0 0 0,-1-3 0 0 0,3 1 0 0 0,4-3 0 0 0,1-6 0 0 0,-2-1 0 0 0,-2-7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0:16.7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4170 6280 16383 0 0,'-4'7'0'0'0,"-8"9"0"0"0,-2 7 0 0 0,1 1 0 0 0,-1 9 0 0 0,-1 2 0 0 0,1-1 0 0 0,0-4 0 0 0,-1-2 0 0 0,-1-4 0 0 0,-3-1 0 0 0,4 2 0 0 0,-1 8 0 0 0,3 5 0 0 0,0 8 0 0 0,2 0 0 0 0,-4-2 0 0 0,0 1 0 0 0,3-6 0 0 0,3-5 0 0 0,3 3 0 0 0,3-2 0 0 0,2-3 0 0 0,-3 0 0 0 0,0-2 0 0 0,0-2 0 0 0,1-3 0 0 0,1 1 0 0 0,1 1 0 0 0,1-2 0 0 0,-1-1 0 0 0,2 2 0 0 0,-1 9 0 0 0,0 4 0 0 0,0 4 0 0 0,0-3 0 0 0,0 4 0 0 0,0-3 0 0 0,4-4 0 0 0,1-2 0 0 0,-1 1 0 0 0,0 1 0 0 0,-2 6 0 0 0,4 10 0 0 0,3 12 0 0 0,2 2 0 0 0,-3 4 0 0 0,3-1 0 0 0,-2-3 0 0 0,-2-5 0 0 0,5-2 0 0 0,1-8 0 0 0,-2-8 0 0 0,-3 2 0 0 0,1 6 0 0 0,-1-4 0 0 0,-2-2 0 0 0,-2 2 0 0 0,-1-3 0 0 0,1 1 0 0 0,2 0 0 0 0,-2 4 0 0 0,4 4 0 0 0,-1 9 0 0 0,-1 8 0 0 0,2 11 0 0 0,4 0 0 0 0,3 1 0 0 0,-1-2 0 0 0,-2-13 0 0 0,-4-13 0 0 0,-3-13 0 0 0,1-9 0 0 0,0-8 0 0 0,-2-5 0 0 0,3 3 0 0 0,0 3 0 0 0,-1 6 0 0 0,5 3 0 0 0,1 4 0 0 0,3 3 0 0 0,1 4 0 0 0,-1-1 0 0 0,1 3 0 0 0,-4-4 0 0 0,-2-6 0 0 0,3-1 0 0 0,1-4 0 0 0,-3-4 0 0 0,-4-4 0 0 0,-2-2 0 0 0,2-2 0 0 0,-2 3 0 0 0,3 1 0 0 0,0 0 0 0 0,3 6 0 0 0,2 5 0 0 0,2-3 0 0 0,3-4 0 0 0,-2-4 0 0 0,0-2 0 0 0,-3-2 0 0 0,-1 3 0 0 0,-1 0 0 0 0,0 0 0 0 0,2-1 0 0 0,2 0 0 0 0,3-2 0 0 0,0 0 0 0 0,2 0 0 0 0,4-1 0 0 0,2-3 0 0 0,0-1 0 0 0,-2-3 0 0 0,0-1 0 0 0,-2-2 0 0 0,-4-3 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0:16.75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15802 3005 16383 0 0,'0'7'0'0'0,"0"13"0"0"0,0 11 0 0 0,-4 15 0 0 0,-4 3 0 0 0,-5 5 0 0 0,-8 0 0 0 0,-4-1 0 0 0,-1-4 0 0 0,-7 7 0 0 0,-3-3 0 0 0,2-3 0 0 0,3-4 0 0 0,-1 3 0 0 0,-2-1 0 0 0,1-4 0 0 0,3-7 0 0 0,3-6 0 0 0,3-8 0 0 0,1-8 0 0 0,2-3 0 0 0,-3 0 0 0 0,-1-2 0 0 0,1 1 0 0 0,-4-2 0 0 0,-4 2 0 0 0,1 2 0 0 0,-3-1 0 0 0,2 1 0 0 0,3 2 0 0 0,6-2 0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0:16.75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17289 7703 16383 0 0,'-7'3'0'0'0,"-3"5"0"0"0,1 5 0 0 0,-1 3 0 0 0,0 7 0 0 0,2 5 0 0 0,-1 3 0 0 0,1 3 0 0 0,-1-2 0 0 0,-3-2 0 0 0,-3-3 0 0 0,-3-2 0 0 0,-1 1 0 0 0,-1 0 0 0 0,0-5 0 0 0,-1-2 0 0 0,0-5 0 0 0,0-4 0 0 0,-3-4 0 0 0,-2 1 0 0 0,1-2 0 0 0,0-1 0 0 0,-1-1 0 0 0,-5 2 0 0 0,1 4 0 0 0,-2 0 0 0 0,1-1 0 0 0,2-2 0 0 0,3 2 0 0 0,-2-1 0 0 0,1-2 0 0 0,2-1 0 0 0,1-2 0 0 0,-2-1 0 0 0,0 0 0 0 0,1-1 0 0 0,1 3 0 0 0,5 2 0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0:16.7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16450 7835 16383 0 0,'-4'-3'0'0'0,"-4"-2"0"0"0,-5 1 0 0 0,-3 0 0 0 0,-2 5 0 0 0,1 5 0 0 0,1 6 0 0 0,2 4 0 0 0,4 6 0 0 0,1 3 0 0 0,-3 2 0 0 0,2-2 0 0 0,-2 7 0 0 0,1 0 0 0 0,7 3 0 0 0,7-2 0 0 0,6-2 0 0 0,5-4 0 0 0,5 1 0 0 0,1-1 0 0 0,-2-1 0 0 0,-1-2 0 0 0,1-2 0 0 0,3-4 0 0 0,2-5 0 0 0,5-2 0 0 0,4-2 0 0 0,4 4 0 0 0,-1 1 0 0 0,1-3 0 0 0,2 1 0 0 0,5-2 0 0 0,-1-3 0 0 0,-1-2 0 0 0,0-2 0 0 0,-4-2 0 0 0,-4 0 0 0 0,-5-2 0 0 0,-6 1 0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0:16.75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18268 11497 16383 0 0,'-4'3'0'0'0,"-7"6"0"0"0,-6 0 0 0 0,-4 2 0 0 0,-1 0 0 0 0,-5-2 0 0 0,0-3 0 0 0,0 1 0 0 0,2 0 0 0 0,-3 5 0 0 0,1 1 0 0 0,0-1 0 0 0,2 0 0 0 0,-2-1 0 0 0,0 0 0 0 0,1-1 0 0 0,2-3 0 0 0,-6 2 0 0 0,-2-2 0 0 0,2-1 0 0 0,-2-2 0 0 0,2-1 0 0 0,3-2 0 0 0,1-1 0 0 0,3-4 0 0 0,1-1 0 0 0,1-3 0 0 0,0-4 0 0 0,1-4 0 0 0,0-1 0 0 0,0-3 0 0 0,-4-5 0 0 0,-1-1 0 0 0,-1 0 0 0 0,5 4 0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0:16.75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17470 12155 16383 0 0,'-11'-11'0'0'0,"-3"-18"0"0"0,-8-21 0 0 0,-3-4 0 0 0,-4-1 0 0 0,-2 5 0 0 0,2 5 0 0 0,1-7 0 0 0,2 4 0 0 0,2 5 0 0 0,6 3 0 0 0,5 5 0 0 0,5 6 0 0 0,4-5 0 0 0,2-3 0 0 0,2-6 0 0 0,1 0 0 0 0,0 5 0 0 0,4 4 0 0 0,7 6 0 0 0,9 6 0 0 0,5 8 0 0 0,5 6 0 0 0,8-3 0 0 0,1 0 0 0 0,-2 2 0 0 0,2-1 0 0 0,-1 1 0 0 0,-4 2 0 0 0,-1 3 0 0 0,-3 1 0 0 0,-3 2 0 0 0,-3 0 0 0 0,-2 5 0 0 0,-1 1 0 0 0,-2 0 0 0 0,0-1 0 0 0,0-1 0 0 0,3-2 0 0 0,2 0 0 0 0,0 0 0 0 0,-1-1 0 0 0,3 0 0 0 0,0 3 0 0 0,-1 2 0 0 0,-1-1 0 0 0,1-1 0 0 0,1 3 0 0 0,-4 0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0:16.7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2614 7917 16383 0 0,'7'0'0'0'0,"9"0"0"0"0,6 0 0 0 0,14 8 0 0 0,5 2 0 0 0,7 4 0 0 0,1 2 0 0 0,1 3 0 0 0,-1 5 0 0 0,-2 6 0 0 0,-5-2 0 0 0,-6-3 0 0 0,-2-1 0 0 0,-4-2 0 0 0,1 0 0 0 0,-1-5 0 0 0,4-4 0 0 0,5-6 0 0 0,-1-3 0 0 0,3-2 0 0 0,-1-2 0 0 0,8-1 0 0 0,-1 0 0 0 0,7 1 0 0 0,-2-1 0 0 0,5 0 0 0 0,0 5 0 0 0,-2 0 0 0 0,-4 1 0 0 0,1-2 0 0 0,-1 0 0 0 0,2-1 0 0 0,3-1 0 0 0,3-1 0 0 0,-2 0 0 0 0,1 0 0 0 0,-5 0 0 0 0,-2-1 0 0 0,-5 1 0 0 0,-4 0 0 0 0,3 0 0 0 0,-4 0 0 0 0,3 0 0 0 0,1 0 0 0 0,4 0 0 0 0,1 0 0 0 0,3 0 0 0 0,0 0 0 0 0,1 0 0 0 0,0 0 0 0 0,-7 0 0 0 0,-3 0 0 0 0,-3 0 0 0 0,-4 0 0 0 0,6 0 0 0 0,8 0 0 0 0,1 0 0 0 0,8 0 0 0 0,1 0 0 0 0,1 0 0 0 0,-3 0 0 0 0,-1 0 0 0 0,2-7 0 0 0,-6-3 0 0 0,-5 0 0 0 0,-8 2 0 0 0,-3 3 0 0 0,-5 1 0 0 0,-4 3 0 0 0,-4-4 0 0 0,1 1 0 0 0,3-1 0 0 0,12-2 0 0 0,3 0 0 0 0,9-3 0 0 0,6-7 0 0 0,5-4 0 0 0,2 1 0 0 0,-2 0 0 0 0,-9 4 0 0 0,-7 5 0 0 0,-7 0 0 0 0,-8 2 0 0 0,-6 3 0 0 0,0-5 0 0 0,-2 0 0 0 0,2-2 0 0 0,5 1 0 0 0,7-5 0 0 0,4 1 0 0 0,7-5 0 0 0,-2-2 0 0 0,1-1 0 0 0,-3 3 0 0 0,-6 3 0 0 0,-7 3 0 0 0,-1 1 0 0 0,-3 0 0 0 0,-4-2 0 0 0,-1-1 0 0 0,-2 2 0 0 0,-1 0 0 0 0,-1 3 0 0 0,7-1 0 0 0,3-1 0 0 0,-1-1 0 0 0,-2-3 0 0 0,-2 3 0 0 0,3 0 0 0 0,-1-5 0 0 0,2-3 0 0 0,0 0 0 0 0,3 0 0 0 0,1-3 0 0 0,4-1 0 0 0,-2 4 0 0 0,-3 3 0 0 0,-3 4 0 0 0,-8 5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0:16.71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11158 9469 16383 0 0,'3'4'0'0'0,"9"0"0"0"0,6 4 0 0 0,2 0 0 0 0,3 3 0 0 0,3-1 0 0 0,2-2 0 0 0,2 4 0 0 0,4 4 0 0 0,-1 0 0 0 0,-2 0 0 0 0,0 1 0 0 0,7 5 0 0 0,-1 2 0 0 0,2 1 0 0 0,-3-4 0 0 0,-3-2 0 0 0,-1 4 0 0 0,5 4 0 0 0,0 1 0 0 0,5 0 0 0 0,2 2 0 0 0,-2 0 0 0 0,-6-2 0 0 0,-1-3 0 0 0,-3-1 0 0 0,-4-1 0 0 0,-2-5 0 0 0,1 2 0 0 0,3 1 0 0 0,4 4 0 0 0,-1 2 0 0 0,-1 0 0 0 0,-4-2 0 0 0,1 3 0 0 0,0 0 0 0 0,-3-2 0 0 0,3 3 0 0 0,-1-1 0 0 0,-2-1 0 0 0,-1-2 0 0 0,1-5 0 0 0,1-6 0 0 0,-2-2 0 0 0,-4-3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0:16.7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11825 10300 16383 0 0,'3'0'0'0'0,"9"0"0"0"0,5 0 0 0 0,4 4 0 0 0,1 0 0 0 0,4 1 0 0 0,1-2 0 0 0,4-4 0 0 0,2-2 0 0 0,0 0 0 0 0,-3-1 0 0 0,-3 2 0 0 0,5-3 0 0 0,0-1 0 0 0,-2-2 0 0 0,-3-4 0 0 0,-5-4 0 0 0,-3-5 0 0 0,-2-3 0 0 0,-3-9 0 0 0,-4-2 0 0 0,0 1 0 0 0,-3 0 0 0 0,-1-2 0 0 0,1-2 0 0 0,0 2 0 0 0,-1 0 0 0 0,1 2 0 0 0,0-3 0 0 0,-1 0 0 0 0,-2 3 0 0 0,-2 8 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0:16.71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11095 7173 16383 0 0,'4'-3'0'0'0,"8"-2"0"0"0,9 1 0 0 0,20 0 0 0 0,20 2 0 0 0,9 0 0 0 0,4 1 0 0 0,1 1 0 0 0,-1 0 0 0 0,-6 0 0 0 0,-8 0 0 0 0,-7 4 0 0 0,-8 1 0 0 0,-9 3 0 0 0,-4 4 0 0 0,5 0 0 0 0,2-2 0 0 0,6-3 0 0 0,-2-3 0 0 0,4-1 0 0 0,-3-2 0 0 0,-6-1 0 0 0,-5 0 0 0 0,2-1 0 0 0,-1 1 0 0 0,-2-1 0 0 0,3-3 0 0 0,0-1 0 0 0,2-7 0 0 0,-3-2 0 0 0,-3-1 0 0 0,-3-3 0 0 0,0-4 0 0 0,3-7 0 0 0,0 0 0 0 0,-3-8 0 0 0,-1 0 0 0 0,5-13 0 0 0,2-3 0 0 0,-1-3 0 0 0,1-7 0 0 0,-2-1 0 0 0,-2 0 0 0 0,-6 4 0 0 0,-4 0 0 0 0,-5 7 0 0 0,-5 6 0 0 0,-1-1 0 0 0,2 5 0 0 0,-1 5 0 0 0,-2 3 0 0 0,-3 4 0 0 0,-2 3 0 0 0,-1 3 0 0 0,-2-1 0 0 0,0 1 0 0 0,0 1 0 0 0,0 0 0 0 0,-1-1 0 0 0,1-1 0 0 0,3 1 0 0 0,2 1 0 0 0,-1-3 0 0 0,0-4 0 0 0,2 1 0 0 0,0-3 0 0 0,-1 1 0 0 0,-1 7 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0:16.71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11896 6034 16383 0 0,'4'-3'0'0'0,"4"-5"0"0"0,4-5 0 0 0,1-3 0 0 0,1-3 0 0 0,2-1 0 0 0,5-5 0 0 0,3-1 0 0 0,-4 0 0 0 0,4-3 0 0 0,-4 1 0 0 0,-1 0 0 0 0,0 3 0 0 0,-4-3 0 0 0,0 1 0 0 0,4-3 0 0 0,3-6 0 0 0,0-2 0 0 0,5 7 0 0 0,1 5 0 0 0,-2 6 0 0 0,0 11 0 0 0,-6 10 0 0 0,-5 8 0 0 0,-6 6 0 0 0,-5 8 0 0 0,-2 3 0 0 0,-2 1 0 0 0,-1-1 0 0 0,0 2 0 0 0,0 0 0 0 0,0-2 0 0 0,4-1 0 0 0,2 2 0 0 0,-1-1 0 0 0,6 3 0 0 0,6 3 0 0 0,2 4 0 0 0,3-2 0 0 0,0-3 0 0 0,1-3 0 0 0,0-3 0 0 0,-1-2 0 0 0,-3-5 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0:16.74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15043 4872 16383 0 0,'-3'-3'0'0'0,"-5"-2"0"0"0,-5 1 0 0 0,-7-4 0 0 0,-11 1 0 0 0,-8-3 0 0 0,-4-3 0 0 0,-2 1 0 0 0,-1-5 0 0 0,-4-4 0 0 0,3 2 0 0 0,3 1 0 0 0,1 0 0 0 0,1-5 0 0 0,0-2 0 0 0,-4-4 0 0 0,-6-5 0 0 0,-5-4 0 0 0,-8-7 0 0 0,-5-4 0 0 0,-10-9 0 0 0,-4-3 0 0 0,2-2 0 0 0,-1 2 0 0 0,3-1 0 0 0,2 4 0 0 0,5-1 0 0 0,9 7 0 0 0,14 0 0 0 0,10-5 0 0 0,13-1 0 0 0,10-10 0 0 0,9-8 0 0 0,-3-7 0 0 0,1 3 0 0 0,2 5 0 0 0,3 11 0 0 0,1 13 0 0 0,3 15 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03-16T18:30:16.74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13797 4240 16383 0 0,'3'-3'0'0'0,"-9"-9"0"0"0,-12-10 0 0 0,-19-13 0 0 0,-13-7 0 0 0,-11-9 0 0 0,-9-3 0 0 0,-9 0 0 0 0,-7-3 0 0 0,9 5 0 0 0,9 4 0 0 0,9 3 0 0 0,3-3 0 0 0,4 0 0 0 0,10 0 0 0 0,9-2 0 0 0,10-12 0 0 0,9-25 0 0 0,11-21 0 0 0,14-17 0 0 0,22-17 0 0 0,13 1 0 0 0,11 4 0 0 0,2 15 0 0 0,4 11 0 0 0,-1 18 0 0 0,4 9 0 0 0,-6 11 0 0 0,-1 15 0 0 0,-8 13 0 0 0,-8 11 0 0 0,-6 8 0 0 0,-8 8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696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360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135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3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636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98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921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147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545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087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91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17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12" Type="http://schemas.openxmlformats.org/officeDocument/2006/relationships/customXml" Target="../ink/ink5.xml"/><Relationship Id="rId17" Type="http://schemas.openxmlformats.org/officeDocument/2006/relationships/image" Target="../media/image12.png"/><Relationship Id="rId2" Type="http://schemas.openxmlformats.org/officeDocument/2006/relationships/image" Target="../media/image4.png"/><Relationship Id="rId16" Type="http://schemas.openxmlformats.org/officeDocument/2006/relationships/customXml" Target="../ink/ink7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image" Target="../media/image9.png"/><Relationship Id="rId5" Type="http://schemas.openxmlformats.org/officeDocument/2006/relationships/image" Target="../media/image6.png"/><Relationship Id="rId15" Type="http://schemas.openxmlformats.org/officeDocument/2006/relationships/image" Target="../media/image11.png"/><Relationship Id="rId10" Type="http://schemas.openxmlformats.org/officeDocument/2006/relationships/customXml" Target="../ink/ink4.xml"/><Relationship Id="rId4" Type="http://schemas.openxmlformats.org/officeDocument/2006/relationships/image" Target="../media/image2.png"/><Relationship Id="rId9" Type="http://schemas.openxmlformats.org/officeDocument/2006/relationships/image" Target="../media/image8.png"/><Relationship Id="rId14" Type="http://schemas.openxmlformats.org/officeDocument/2006/relationships/customXml" Target="../ink/ink6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8.png"/><Relationship Id="rId18" Type="http://schemas.openxmlformats.org/officeDocument/2006/relationships/customXml" Target="../ink/ink15.xml"/><Relationship Id="rId26" Type="http://schemas.openxmlformats.org/officeDocument/2006/relationships/customXml" Target="../ink/ink19.xml"/><Relationship Id="rId21" Type="http://schemas.openxmlformats.org/officeDocument/2006/relationships/image" Target="../media/image22.png"/><Relationship Id="rId34" Type="http://schemas.openxmlformats.org/officeDocument/2006/relationships/customXml" Target="../ink/ink23.xml"/><Relationship Id="rId7" Type="http://schemas.openxmlformats.org/officeDocument/2006/relationships/image" Target="../media/image15.png"/><Relationship Id="rId12" Type="http://schemas.openxmlformats.org/officeDocument/2006/relationships/customXml" Target="../ink/ink12.xml"/><Relationship Id="rId17" Type="http://schemas.openxmlformats.org/officeDocument/2006/relationships/image" Target="../media/image20.png"/><Relationship Id="rId25" Type="http://schemas.openxmlformats.org/officeDocument/2006/relationships/image" Target="../media/image24.png"/><Relationship Id="rId33" Type="http://schemas.openxmlformats.org/officeDocument/2006/relationships/image" Target="../media/image28.png"/><Relationship Id="rId2" Type="http://schemas.openxmlformats.org/officeDocument/2006/relationships/image" Target="../media/image13.png"/><Relationship Id="rId16" Type="http://schemas.openxmlformats.org/officeDocument/2006/relationships/customXml" Target="../ink/ink14.xml"/><Relationship Id="rId20" Type="http://schemas.openxmlformats.org/officeDocument/2006/relationships/customXml" Target="../ink/ink16.xml"/><Relationship Id="rId29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9.xml"/><Relationship Id="rId11" Type="http://schemas.openxmlformats.org/officeDocument/2006/relationships/image" Target="../media/image17.png"/><Relationship Id="rId24" Type="http://schemas.openxmlformats.org/officeDocument/2006/relationships/customXml" Target="../ink/ink18.xml"/><Relationship Id="rId32" Type="http://schemas.openxmlformats.org/officeDocument/2006/relationships/customXml" Target="../ink/ink22.xml"/><Relationship Id="rId37" Type="http://schemas.openxmlformats.org/officeDocument/2006/relationships/image" Target="../media/image30.png"/><Relationship Id="rId5" Type="http://schemas.openxmlformats.org/officeDocument/2006/relationships/image" Target="../media/image14.png"/><Relationship Id="rId15" Type="http://schemas.openxmlformats.org/officeDocument/2006/relationships/image" Target="../media/image19.png"/><Relationship Id="rId23" Type="http://schemas.openxmlformats.org/officeDocument/2006/relationships/image" Target="../media/image23.png"/><Relationship Id="rId28" Type="http://schemas.openxmlformats.org/officeDocument/2006/relationships/customXml" Target="../ink/ink20.xml"/><Relationship Id="rId36" Type="http://schemas.openxmlformats.org/officeDocument/2006/relationships/customXml" Target="../ink/ink24.xml"/><Relationship Id="rId10" Type="http://schemas.openxmlformats.org/officeDocument/2006/relationships/customXml" Target="../ink/ink11.xml"/><Relationship Id="rId19" Type="http://schemas.openxmlformats.org/officeDocument/2006/relationships/image" Target="../media/image21.png"/><Relationship Id="rId31" Type="http://schemas.openxmlformats.org/officeDocument/2006/relationships/image" Target="../media/image27.png"/><Relationship Id="rId4" Type="http://schemas.openxmlformats.org/officeDocument/2006/relationships/customXml" Target="../ink/ink8.xml"/><Relationship Id="rId9" Type="http://schemas.openxmlformats.org/officeDocument/2006/relationships/image" Target="../media/image16.png"/><Relationship Id="rId14" Type="http://schemas.openxmlformats.org/officeDocument/2006/relationships/customXml" Target="../ink/ink13.xml"/><Relationship Id="rId22" Type="http://schemas.openxmlformats.org/officeDocument/2006/relationships/customXml" Target="../ink/ink17.xml"/><Relationship Id="rId27" Type="http://schemas.openxmlformats.org/officeDocument/2006/relationships/image" Target="../media/image25.png"/><Relationship Id="rId30" Type="http://schemas.openxmlformats.org/officeDocument/2006/relationships/customXml" Target="../ink/ink21.xml"/><Relationship Id="rId35" Type="http://schemas.openxmlformats.org/officeDocument/2006/relationships/image" Target="../media/image29.png"/><Relationship Id="rId8" Type="http://schemas.openxmlformats.org/officeDocument/2006/relationships/customXml" Target="../ink/ink10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ECDF2D-3639-4EE9-A4F1-0D9F3235A2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4873752"/>
            <a:ext cx="9958355" cy="663101"/>
          </a:xfrm>
        </p:spPr>
        <p:txBody>
          <a:bodyPr anchor="t">
            <a:normAutofit/>
          </a:bodyPr>
          <a:lstStyle/>
          <a:p>
            <a:r>
              <a:rPr lang="fr-CA" sz="4000">
                <a:cs typeface="Calibri Light"/>
              </a:rPr>
              <a:t>Procédés de séparation</a:t>
            </a:r>
            <a:endParaRPr lang="fr-CA" sz="400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5294D7-A045-4C14-9634-F249C2A7B8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5550408"/>
            <a:ext cx="9836027" cy="7340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fr-CA" dirty="0">
                <a:cs typeface="Calibri"/>
              </a:rPr>
              <a:t>Fait par Elizabeth Vachon</a:t>
            </a:r>
          </a:p>
        </p:txBody>
      </p:sp>
      <p:pic>
        <p:nvPicPr>
          <p:cNvPr id="4" name="Picture 3" descr="Balance numérique avec cercles">
            <a:extLst>
              <a:ext uri="{FF2B5EF4-FFF2-40B4-BE49-F238E27FC236}">
                <a16:creationId xmlns:a16="http://schemas.microsoft.com/office/drawing/2014/main" id="{761D0C04-01EA-87FE-3928-248DBED4B52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20584" r="-2" b="24464"/>
          <a:stretch/>
        </p:blipFill>
        <p:spPr>
          <a:xfrm>
            <a:off x="20" y="-32762"/>
            <a:ext cx="12191979" cy="4049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8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22BDE4A-8A20-4A69-9C5A-581C82036A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BBB9FC9-82A1-FD75-57F7-A04D4B4C1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684" y="170412"/>
            <a:ext cx="10178934" cy="132873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kern="1200" dirty="0">
                <a:latin typeface="+mj-lt"/>
                <a:ea typeface="+mj-ea"/>
                <a:cs typeface="+mj-cs"/>
              </a:rPr>
              <a:t>#1 Sédimentation</a:t>
            </a:r>
            <a:endParaRPr lang="en-US" sz="5200" kern="1200" dirty="0">
              <a:latin typeface="+mj-lt"/>
              <a:cs typeface="Calibri Light"/>
            </a:endParaRPr>
          </a:p>
        </p:txBody>
      </p:sp>
      <p:pic>
        <p:nvPicPr>
          <p:cNvPr id="7" name="Image 7">
            <a:extLst>
              <a:ext uri="{FF2B5EF4-FFF2-40B4-BE49-F238E27FC236}">
                <a16:creationId xmlns:a16="http://schemas.microsoft.com/office/drawing/2014/main" id="{3B09556E-AA6F-DD49-8D0C-7A9287B970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30" b="3"/>
          <a:stretch/>
        </p:blipFill>
        <p:spPr>
          <a:xfrm>
            <a:off x="198741" y="2482334"/>
            <a:ext cx="5702682" cy="3818471"/>
          </a:xfrm>
          <a:prstGeom prst="rect">
            <a:avLst/>
          </a:prstGeom>
        </p:spPr>
      </p:pic>
      <p:pic>
        <p:nvPicPr>
          <p:cNvPr id="8" name="Image 8">
            <a:extLst>
              <a:ext uri="{FF2B5EF4-FFF2-40B4-BE49-F238E27FC236}">
                <a16:creationId xmlns:a16="http://schemas.microsoft.com/office/drawing/2014/main" id="{1292ED2A-0C4B-394D-7104-17F8A1B8DB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30" b="3"/>
          <a:stretch/>
        </p:blipFill>
        <p:spPr>
          <a:xfrm>
            <a:off x="6189934" y="2554222"/>
            <a:ext cx="5587663" cy="3746583"/>
          </a:xfrm>
          <a:prstGeom prst="rect">
            <a:avLst/>
          </a:prstGeom>
        </p:spPr>
      </p:pic>
      <p:sp>
        <p:nvSpPr>
          <p:cNvPr id="9" name="Organigramme : Connecteur 8">
            <a:extLst>
              <a:ext uri="{FF2B5EF4-FFF2-40B4-BE49-F238E27FC236}">
                <a16:creationId xmlns:a16="http://schemas.microsoft.com/office/drawing/2014/main" id="{E019E87A-5097-A26D-7951-F363F5C5E80B}"/>
              </a:ext>
            </a:extLst>
          </p:cNvPr>
          <p:cNvSpPr/>
          <p:nvPr/>
        </p:nvSpPr>
        <p:spPr>
          <a:xfrm>
            <a:off x="8985848" y="5334936"/>
            <a:ext cx="388189" cy="33068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Organigramme : Connecteur 10">
            <a:extLst>
              <a:ext uri="{FF2B5EF4-FFF2-40B4-BE49-F238E27FC236}">
                <a16:creationId xmlns:a16="http://schemas.microsoft.com/office/drawing/2014/main" id="{867CC743-0F67-CBF0-5B76-64D675F525D9}"/>
              </a:ext>
            </a:extLst>
          </p:cNvPr>
          <p:cNvSpPr/>
          <p:nvPr/>
        </p:nvSpPr>
        <p:spPr>
          <a:xfrm>
            <a:off x="7835659" y="5205540"/>
            <a:ext cx="690112" cy="546340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Organigramme : Connecteur 11">
            <a:extLst>
              <a:ext uri="{FF2B5EF4-FFF2-40B4-BE49-F238E27FC236}">
                <a16:creationId xmlns:a16="http://schemas.microsoft.com/office/drawing/2014/main" id="{9B54E729-5E28-12E9-B22D-64188A96ECA0}"/>
              </a:ext>
            </a:extLst>
          </p:cNvPr>
          <p:cNvSpPr/>
          <p:nvPr/>
        </p:nvSpPr>
        <p:spPr>
          <a:xfrm>
            <a:off x="1869055" y="4084106"/>
            <a:ext cx="733244" cy="56071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Organigramme : Connecteur 13">
            <a:extLst>
              <a:ext uri="{FF2B5EF4-FFF2-40B4-BE49-F238E27FC236}">
                <a16:creationId xmlns:a16="http://schemas.microsoft.com/office/drawing/2014/main" id="{55B52CEB-07FC-6876-96C2-3559F9ED8DB4}"/>
              </a:ext>
            </a:extLst>
          </p:cNvPr>
          <p:cNvSpPr/>
          <p:nvPr/>
        </p:nvSpPr>
        <p:spPr>
          <a:xfrm>
            <a:off x="1782791" y="5191162"/>
            <a:ext cx="733244" cy="560717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Organigramme : Connecteur 14">
            <a:extLst>
              <a:ext uri="{FF2B5EF4-FFF2-40B4-BE49-F238E27FC236}">
                <a16:creationId xmlns:a16="http://schemas.microsoft.com/office/drawing/2014/main" id="{25305561-3EE9-5096-AE8B-A3CB25276F28}"/>
              </a:ext>
            </a:extLst>
          </p:cNvPr>
          <p:cNvSpPr/>
          <p:nvPr/>
        </p:nvSpPr>
        <p:spPr>
          <a:xfrm>
            <a:off x="2587923" y="5104899"/>
            <a:ext cx="733244" cy="560717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Organigramme : Connecteur 15">
            <a:extLst>
              <a:ext uri="{FF2B5EF4-FFF2-40B4-BE49-F238E27FC236}">
                <a16:creationId xmlns:a16="http://schemas.microsoft.com/office/drawing/2014/main" id="{5384AE14-C94B-B7B7-DD20-5D31D13C6F14}"/>
              </a:ext>
            </a:extLst>
          </p:cNvPr>
          <p:cNvSpPr/>
          <p:nvPr/>
        </p:nvSpPr>
        <p:spPr>
          <a:xfrm>
            <a:off x="8410753" y="3192709"/>
            <a:ext cx="388189" cy="33068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0C89A53-F9B2-ECC6-67EB-14327B1D1803}"/>
              </a:ext>
            </a:extLst>
          </p:cNvPr>
          <p:cNvSpPr txBox="1"/>
          <p:nvPr/>
        </p:nvSpPr>
        <p:spPr>
          <a:xfrm>
            <a:off x="2844528" y="1488994"/>
            <a:ext cx="3568084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4000" dirty="0">
                <a:solidFill>
                  <a:srgbClr val="FF0000"/>
                </a:solidFill>
                <a:cs typeface="Calibri"/>
              </a:rPr>
              <a:t>Laisser reposer</a:t>
            </a:r>
            <a:endParaRPr lang="fr-CA" sz="4000">
              <a:solidFill>
                <a:srgbClr val="000000"/>
              </a:solidFill>
              <a:cs typeface="Calibri" panose="020F0502020204030204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5115F89-3C8C-843D-C5A0-2BBD28BE8829}"/>
              </a:ext>
            </a:extLst>
          </p:cNvPr>
          <p:cNvSpPr txBox="1"/>
          <p:nvPr/>
        </p:nvSpPr>
        <p:spPr>
          <a:xfrm>
            <a:off x="4570437" y="4393845"/>
            <a:ext cx="215066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400" dirty="0">
                <a:cs typeface="Calibri"/>
              </a:rPr>
              <a:t>Mélange hétérogène</a:t>
            </a:r>
            <a:endParaRPr lang="fr-CA" sz="2400" dirty="0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9027D463-17DE-8132-3382-61C80B793EEC}"/>
              </a:ext>
            </a:extLst>
          </p:cNvPr>
          <p:cNvSpPr txBox="1"/>
          <p:nvPr/>
        </p:nvSpPr>
        <p:spPr>
          <a:xfrm>
            <a:off x="8696426" y="1710281"/>
            <a:ext cx="3369927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4000" dirty="0">
                <a:solidFill>
                  <a:srgbClr val="FF0000"/>
                </a:solidFill>
                <a:cs typeface="Calibri"/>
              </a:rPr>
              <a:t>Surnageant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9533039-A3AC-E487-86B0-17C45E8BAE8B}"/>
              </a:ext>
            </a:extLst>
          </p:cNvPr>
          <p:cNvSpPr txBox="1"/>
          <p:nvPr/>
        </p:nvSpPr>
        <p:spPr>
          <a:xfrm>
            <a:off x="10569232" y="4224443"/>
            <a:ext cx="2169418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3200" dirty="0">
                <a:solidFill>
                  <a:schemeClr val="accent6"/>
                </a:solidFill>
                <a:cs typeface="Calibri"/>
              </a:rPr>
              <a:t>Résidu</a:t>
            </a:r>
            <a:endParaRPr lang="fr-CA" sz="3200">
              <a:solidFill>
                <a:schemeClr val="accent6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474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5AB38B-9040-93D8-DF84-31C37F886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974" y="192597"/>
            <a:ext cx="3628846" cy="1325563"/>
          </a:xfrm>
        </p:spPr>
        <p:txBody>
          <a:bodyPr/>
          <a:lstStyle/>
          <a:p>
            <a:r>
              <a:rPr lang="fr-CA" dirty="0">
                <a:cs typeface="Calibri Light"/>
              </a:rPr>
              <a:t>#2 Décantation</a:t>
            </a:r>
            <a:endParaRPr lang="fr-CA" dirty="0"/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CBC9EB73-5FDE-250D-8444-1802A70412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756249" y="1738223"/>
            <a:ext cx="2743200" cy="1828800"/>
          </a:xfrm>
          <a:prstGeom prst="rect">
            <a:avLst/>
          </a:prstGeom>
        </p:spPr>
      </p:pic>
      <p:pic>
        <p:nvPicPr>
          <p:cNvPr id="5" name="Image 5">
            <a:extLst>
              <a:ext uri="{FF2B5EF4-FFF2-40B4-BE49-F238E27FC236}">
                <a16:creationId xmlns:a16="http://schemas.microsoft.com/office/drawing/2014/main" id="{CE64DBAE-CC2C-6979-58D8-4384CEF594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2853" y="3808562"/>
            <a:ext cx="3893388" cy="25908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Encre 7">
                <a:extLst>
                  <a:ext uri="{FF2B5EF4-FFF2-40B4-BE49-F238E27FC236}">
                    <a16:creationId xmlns:a16="http://schemas.microsoft.com/office/drawing/2014/main" id="{815C8D94-772C-9E8B-31CC-2743C3AA8F25}"/>
                  </a:ext>
                </a:extLst>
              </p14:cNvPr>
              <p14:cNvContentPartPr/>
              <p14:nvPr/>
            </p14:nvContentPartPr>
            <p14:xfrm>
              <a:off x="5118432" y="906445"/>
              <a:ext cx="1045641" cy="2872877"/>
            </p14:xfrm>
          </p:contentPart>
        </mc:Choice>
        <mc:Fallback xmlns="">
          <p:pic>
            <p:nvPicPr>
              <p:cNvPr id="8" name="Encre 7">
                <a:extLst>
                  <a:ext uri="{FF2B5EF4-FFF2-40B4-BE49-F238E27FC236}">
                    <a16:creationId xmlns:a16="http://schemas.microsoft.com/office/drawing/2014/main" id="{815C8D94-772C-9E8B-31CC-2743C3AA8F2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055463" y="843811"/>
                <a:ext cx="1171219" cy="2998505"/>
              </a:xfrm>
              <a:prstGeom prst="rect">
                <a:avLst/>
              </a:prstGeom>
            </p:spPr>
          </p:pic>
        </mc:Fallback>
      </mc:AlternateContent>
      <p:sp>
        <p:nvSpPr>
          <p:cNvPr id="9" name="ZoneTexte 8">
            <a:extLst>
              <a:ext uri="{FF2B5EF4-FFF2-40B4-BE49-F238E27FC236}">
                <a16:creationId xmlns:a16="http://schemas.microsoft.com/office/drawing/2014/main" id="{26573822-87E0-8CED-0B13-3F9B75C0A3F4}"/>
              </a:ext>
            </a:extLst>
          </p:cNvPr>
          <p:cNvSpPr txBox="1"/>
          <p:nvPr/>
        </p:nvSpPr>
        <p:spPr>
          <a:xfrm>
            <a:off x="6505754" y="557904"/>
            <a:ext cx="4373217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4000" dirty="0">
                <a:solidFill>
                  <a:schemeClr val="accent6"/>
                </a:solidFill>
                <a:cs typeface="Calibri"/>
              </a:rPr>
              <a:t>Tige de verre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6046D1B-A5AB-0A70-949B-F00423FE610E}"/>
              </a:ext>
            </a:extLst>
          </p:cNvPr>
          <p:cNvSpPr txBox="1"/>
          <p:nvPr/>
        </p:nvSpPr>
        <p:spPr>
          <a:xfrm>
            <a:off x="1198322" y="3625281"/>
            <a:ext cx="170121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3600" dirty="0">
                <a:cs typeface="Calibri"/>
              </a:rPr>
              <a:t>Résidu</a:t>
            </a:r>
            <a:endParaRPr lang="fr-CA" sz="3600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4822A07-5D0F-5B87-D9BA-C7506A0F0F13}"/>
              </a:ext>
            </a:extLst>
          </p:cNvPr>
          <p:cNvSpPr txBox="1"/>
          <p:nvPr/>
        </p:nvSpPr>
        <p:spPr>
          <a:xfrm>
            <a:off x="6999585" y="5442767"/>
            <a:ext cx="449198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3600" dirty="0">
                <a:cs typeface="Calibri"/>
              </a:rPr>
              <a:t>Mélange hétérogène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0852FF7-FFF9-2794-86B4-2E137C672CA4}"/>
              </a:ext>
            </a:extLst>
          </p:cNvPr>
          <p:cNvSpPr txBox="1"/>
          <p:nvPr/>
        </p:nvSpPr>
        <p:spPr>
          <a:xfrm>
            <a:off x="6895818" y="3403683"/>
            <a:ext cx="4875174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4400" dirty="0">
                <a:solidFill>
                  <a:srgbClr val="FF0000"/>
                </a:solidFill>
                <a:cs typeface="Calibri"/>
              </a:rPr>
              <a:t>Transvider le liquide</a:t>
            </a:r>
          </a:p>
        </p:txBody>
      </p:sp>
      <p:sp>
        <p:nvSpPr>
          <p:cNvPr id="13" name="Organigramme : Connecteur 12">
            <a:extLst>
              <a:ext uri="{FF2B5EF4-FFF2-40B4-BE49-F238E27FC236}">
                <a16:creationId xmlns:a16="http://schemas.microsoft.com/office/drawing/2014/main" id="{8E931099-6ECA-85A4-2A58-BDD3121CC5F1}"/>
              </a:ext>
            </a:extLst>
          </p:cNvPr>
          <p:cNvSpPr/>
          <p:nvPr/>
        </p:nvSpPr>
        <p:spPr>
          <a:xfrm>
            <a:off x="2557294" y="2355072"/>
            <a:ext cx="345056" cy="301925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Organigramme : Connecteur 13">
            <a:extLst>
              <a:ext uri="{FF2B5EF4-FFF2-40B4-BE49-F238E27FC236}">
                <a16:creationId xmlns:a16="http://schemas.microsoft.com/office/drawing/2014/main" id="{5DBB6C67-952E-3F2E-9A28-031561BCF390}"/>
              </a:ext>
            </a:extLst>
          </p:cNvPr>
          <p:cNvSpPr/>
          <p:nvPr/>
        </p:nvSpPr>
        <p:spPr>
          <a:xfrm>
            <a:off x="4066916" y="4224129"/>
            <a:ext cx="373811" cy="33067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Organigramme : Connecteur 14">
            <a:extLst>
              <a:ext uri="{FF2B5EF4-FFF2-40B4-BE49-F238E27FC236}">
                <a16:creationId xmlns:a16="http://schemas.microsoft.com/office/drawing/2014/main" id="{960AB0B3-23CE-B470-95C5-54CE3633E1F6}"/>
              </a:ext>
            </a:extLst>
          </p:cNvPr>
          <p:cNvSpPr/>
          <p:nvPr/>
        </p:nvSpPr>
        <p:spPr>
          <a:xfrm>
            <a:off x="2039708" y="2369451"/>
            <a:ext cx="316302" cy="287547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Organigramme : Connecteur 15">
            <a:extLst>
              <a:ext uri="{FF2B5EF4-FFF2-40B4-BE49-F238E27FC236}">
                <a16:creationId xmlns:a16="http://schemas.microsoft.com/office/drawing/2014/main" id="{A3061E9C-1293-8DD6-0B36-A6982BC6FD24}"/>
              </a:ext>
            </a:extLst>
          </p:cNvPr>
          <p:cNvSpPr/>
          <p:nvPr/>
        </p:nvSpPr>
        <p:spPr>
          <a:xfrm>
            <a:off x="4555745" y="4899865"/>
            <a:ext cx="416943" cy="48883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Organigramme : Connecteur 16">
            <a:extLst>
              <a:ext uri="{FF2B5EF4-FFF2-40B4-BE49-F238E27FC236}">
                <a16:creationId xmlns:a16="http://schemas.microsoft.com/office/drawing/2014/main" id="{251D7289-FE5E-CEA6-89C4-0B64CFE39E8F}"/>
              </a:ext>
            </a:extLst>
          </p:cNvPr>
          <p:cNvSpPr/>
          <p:nvPr/>
        </p:nvSpPr>
        <p:spPr>
          <a:xfrm>
            <a:off x="1536501" y="2656997"/>
            <a:ext cx="503207" cy="388189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33052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5">
            <a:extLst>
              <a:ext uri="{FF2B5EF4-FFF2-40B4-BE49-F238E27FC236}">
                <a16:creationId xmlns:a16="http://schemas.microsoft.com/office/drawing/2014/main" id="{47DC928B-6CEA-FECE-2E2D-D25EAE548F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7042" y="1954872"/>
            <a:ext cx="4601653" cy="4587276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9FFC7CAE-54A2-372E-8C6D-2186A6570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996242" cy="1339940"/>
          </a:xfrm>
        </p:spPr>
        <p:txBody>
          <a:bodyPr/>
          <a:lstStyle/>
          <a:p>
            <a:r>
              <a:rPr lang="fr-CA" dirty="0">
                <a:cs typeface="Calibri Light"/>
              </a:rPr>
              <a:t>#3 Filtration</a:t>
            </a:r>
            <a:endParaRPr lang="fr-CA" dirty="0"/>
          </a:p>
        </p:txBody>
      </p:sp>
      <p:pic>
        <p:nvPicPr>
          <p:cNvPr id="6" name="Image 6">
            <a:extLst>
              <a:ext uri="{FF2B5EF4-FFF2-40B4-BE49-F238E27FC236}">
                <a16:creationId xmlns:a16="http://schemas.microsoft.com/office/drawing/2014/main" id="{83B80843-B477-C873-7436-BBD00A68F9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7526099" y="2673741"/>
            <a:ext cx="876121" cy="849164"/>
          </a:xfrm>
          <a:prstGeom prst="rect">
            <a:avLst/>
          </a:prstGeom>
        </p:spPr>
      </p:pic>
      <p:pic>
        <p:nvPicPr>
          <p:cNvPr id="4" name="Image 4">
            <a:extLst>
              <a:ext uri="{FF2B5EF4-FFF2-40B4-BE49-F238E27FC236}">
                <a16:creationId xmlns:a16="http://schemas.microsoft.com/office/drawing/2014/main" id="{752684F6-5664-75BC-98D9-B80B1DEB2A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5126966" y="818071"/>
            <a:ext cx="2743200" cy="1828800"/>
          </a:xfrm>
          <a:prstGeom prst="rect">
            <a:avLst/>
          </a:prstGeom>
        </p:spPr>
      </p:pic>
      <p:pic>
        <p:nvPicPr>
          <p:cNvPr id="7" name="Image 7">
            <a:extLst>
              <a:ext uri="{FF2B5EF4-FFF2-40B4-BE49-F238E27FC236}">
                <a16:creationId xmlns:a16="http://schemas.microsoft.com/office/drawing/2014/main" id="{2973D130-B3E2-F679-D8B2-02850DB8B7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57382" y="2474343"/>
            <a:ext cx="629729" cy="629729"/>
          </a:xfrm>
          <a:prstGeom prst="rect">
            <a:avLst/>
          </a:prstGeom>
        </p:spPr>
      </p:pic>
      <p:sp>
        <p:nvSpPr>
          <p:cNvPr id="8" name="Organigramme : Connecteur 7">
            <a:extLst>
              <a:ext uri="{FF2B5EF4-FFF2-40B4-BE49-F238E27FC236}">
                <a16:creationId xmlns:a16="http://schemas.microsoft.com/office/drawing/2014/main" id="{99AD6448-BA72-3D7A-C7C7-101BE516AA6B}"/>
              </a:ext>
            </a:extLst>
          </p:cNvPr>
          <p:cNvSpPr/>
          <p:nvPr/>
        </p:nvSpPr>
        <p:spPr>
          <a:xfrm>
            <a:off x="6892380" y="1292711"/>
            <a:ext cx="416943" cy="330679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Organigramme : Connecteur 8">
            <a:extLst>
              <a:ext uri="{FF2B5EF4-FFF2-40B4-BE49-F238E27FC236}">
                <a16:creationId xmlns:a16="http://schemas.microsoft.com/office/drawing/2014/main" id="{1D177FA3-8A46-FBCF-4B57-FA48403BAEE3}"/>
              </a:ext>
            </a:extLst>
          </p:cNvPr>
          <p:cNvSpPr/>
          <p:nvPr/>
        </p:nvSpPr>
        <p:spPr>
          <a:xfrm>
            <a:off x="5957851" y="1551503"/>
            <a:ext cx="416943" cy="330679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Organigramme : Connecteur 9">
            <a:extLst>
              <a:ext uri="{FF2B5EF4-FFF2-40B4-BE49-F238E27FC236}">
                <a16:creationId xmlns:a16="http://schemas.microsoft.com/office/drawing/2014/main" id="{E37397AA-A2B1-F20A-9E75-FFB3AAE0497A}"/>
              </a:ext>
            </a:extLst>
          </p:cNvPr>
          <p:cNvSpPr/>
          <p:nvPr/>
        </p:nvSpPr>
        <p:spPr>
          <a:xfrm>
            <a:off x="8071323" y="5577163"/>
            <a:ext cx="416943" cy="330679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Organigramme : Connecteur 10">
            <a:extLst>
              <a:ext uri="{FF2B5EF4-FFF2-40B4-BE49-F238E27FC236}">
                <a16:creationId xmlns:a16="http://schemas.microsoft.com/office/drawing/2014/main" id="{15149D74-C35B-3AEA-5F64-E9E81CC7056B}"/>
              </a:ext>
            </a:extLst>
          </p:cNvPr>
          <p:cNvSpPr/>
          <p:nvPr/>
        </p:nvSpPr>
        <p:spPr>
          <a:xfrm>
            <a:off x="7453096" y="5577163"/>
            <a:ext cx="416943" cy="330679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Organigramme : Connecteur 11">
            <a:extLst>
              <a:ext uri="{FF2B5EF4-FFF2-40B4-BE49-F238E27FC236}">
                <a16:creationId xmlns:a16="http://schemas.microsoft.com/office/drawing/2014/main" id="{CEAB9E2D-01FF-A24E-080D-484CC0F52626}"/>
              </a:ext>
            </a:extLst>
          </p:cNvPr>
          <p:cNvSpPr/>
          <p:nvPr/>
        </p:nvSpPr>
        <p:spPr>
          <a:xfrm>
            <a:off x="1026417" y="3089881"/>
            <a:ext cx="1754037" cy="1567131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3" name="Encre 12">
                <a:extLst>
                  <a:ext uri="{FF2B5EF4-FFF2-40B4-BE49-F238E27FC236}">
                    <a16:creationId xmlns:a16="http://schemas.microsoft.com/office/drawing/2014/main" id="{D6BB17CF-D4B5-748C-EF40-6633B7B030CC}"/>
                  </a:ext>
                </a:extLst>
              </p14:cNvPr>
              <p14:cNvContentPartPr/>
              <p14:nvPr/>
            </p14:nvContentPartPr>
            <p14:xfrm>
              <a:off x="1844722" y="3103426"/>
              <a:ext cx="312753" cy="1560785"/>
            </p14:xfrm>
          </p:contentPart>
        </mc:Choice>
        <mc:Fallback xmlns="">
          <p:pic>
            <p:nvPicPr>
              <p:cNvPr id="13" name="Encre 12">
                <a:extLst>
                  <a:ext uri="{FF2B5EF4-FFF2-40B4-BE49-F238E27FC236}">
                    <a16:creationId xmlns:a16="http://schemas.microsoft.com/office/drawing/2014/main" id="{D6BB17CF-D4B5-748C-EF40-6633B7B030C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826748" y="3085792"/>
                <a:ext cx="348342" cy="15964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4" name="Encre 13">
                <a:extLst>
                  <a:ext uri="{FF2B5EF4-FFF2-40B4-BE49-F238E27FC236}">
                    <a16:creationId xmlns:a16="http://schemas.microsoft.com/office/drawing/2014/main" id="{6045B586-7869-1701-DA31-88F9F0F2C62C}"/>
                  </a:ext>
                </a:extLst>
              </p14:cNvPr>
              <p14:cNvContentPartPr/>
              <p14:nvPr/>
            </p14:nvContentPartPr>
            <p14:xfrm>
              <a:off x="1056587" y="3803840"/>
              <a:ext cx="1779762" cy="295742"/>
            </p14:xfrm>
          </p:contentPart>
        </mc:Choice>
        <mc:Fallback xmlns="">
          <p:pic>
            <p:nvPicPr>
              <p:cNvPr id="14" name="Encre 13">
                <a:extLst>
                  <a:ext uri="{FF2B5EF4-FFF2-40B4-BE49-F238E27FC236}">
                    <a16:creationId xmlns:a16="http://schemas.microsoft.com/office/drawing/2014/main" id="{6045B586-7869-1701-DA31-88F9F0F2C62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38951" y="3785873"/>
                <a:ext cx="1815393" cy="331317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ZoneTexte 14">
            <a:extLst>
              <a:ext uri="{FF2B5EF4-FFF2-40B4-BE49-F238E27FC236}">
                <a16:creationId xmlns:a16="http://schemas.microsoft.com/office/drawing/2014/main" id="{EF02C3DD-5435-585F-9820-00041BCF8869}"/>
              </a:ext>
            </a:extLst>
          </p:cNvPr>
          <p:cNvSpPr txBox="1"/>
          <p:nvPr/>
        </p:nvSpPr>
        <p:spPr>
          <a:xfrm>
            <a:off x="912024" y="4894241"/>
            <a:ext cx="2162542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800" dirty="0">
                <a:cs typeface="Calibri"/>
              </a:rPr>
              <a:t>Fabriquer un papier filtre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F6BD0D3-AEC3-2DE5-C49E-8F2928C2AFC5}"/>
              </a:ext>
            </a:extLst>
          </p:cNvPr>
          <p:cNvSpPr txBox="1"/>
          <p:nvPr/>
        </p:nvSpPr>
        <p:spPr>
          <a:xfrm>
            <a:off x="2992053" y="3173333"/>
            <a:ext cx="78981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2400" dirty="0">
                <a:cs typeface="Calibri"/>
              </a:rPr>
              <a:t>1/3</a:t>
            </a:r>
            <a:endParaRPr lang="fr-CA">
              <a:cs typeface="Calibri" panose="020F0502020204030204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C753D1B6-69AF-8FE6-8E18-21ED0BB2D2F2}"/>
              </a:ext>
            </a:extLst>
          </p:cNvPr>
          <p:cNvSpPr txBox="1"/>
          <p:nvPr/>
        </p:nvSpPr>
        <p:spPr>
          <a:xfrm>
            <a:off x="958282" y="1557756"/>
            <a:ext cx="2267559" cy="122908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3600" dirty="0">
                <a:solidFill>
                  <a:schemeClr val="accent1"/>
                </a:solidFill>
                <a:cs typeface="Calibri"/>
              </a:rPr>
              <a:t>Mélange homogène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CDB79E61-4C43-39C7-576C-A45371382335}"/>
              </a:ext>
            </a:extLst>
          </p:cNvPr>
          <p:cNvSpPr txBox="1"/>
          <p:nvPr/>
        </p:nvSpPr>
        <p:spPr>
          <a:xfrm>
            <a:off x="5493400" y="2678252"/>
            <a:ext cx="1772478" cy="31085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2800" dirty="0">
                <a:solidFill>
                  <a:srgbClr val="FF0000"/>
                </a:solidFill>
                <a:cs typeface="Calibri"/>
              </a:rPr>
              <a:t>Résidu</a:t>
            </a:r>
          </a:p>
          <a:p>
            <a:endParaRPr lang="fr-CA" sz="2800" dirty="0">
              <a:cs typeface="Calibri"/>
            </a:endParaRPr>
          </a:p>
          <a:p>
            <a:endParaRPr lang="fr-CA" sz="2800" dirty="0">
              <a:cs typeface="Calibri"/>
            </a:endParaRPr>
          </a:p>
          <a:p>
            <a:endParaRPr lang="fr-CA" sz="2800" dirty="0">
              <a:cs typeface="Calibri"/>
            </a:endParaRPr>
          </a:p>
          <a:p>
            <a:endParaRPr lang="fr-CA" sz="2800" dirty="0">
              <a:cs typeface="Calibri"/>
            </a:endParaRPr>
          </a:p>
          <a:p>
            <a:endParaRPr lang="fr-CA" sz="2800" dirty="0">
              <a:cs typeface="Calibri"/>
            </a:endParaRPr>
          </a:p>
          <a:p>
            <a:r>
              <a:rPr lang="fr-CA" sz="2800" dirty="0">
                <a:cs typeface="Calibri"/>
              </a:rPr>
              <a:t>Filtrat</a:t>
            </a:r>
            <a:endParaRPr lang="fr-CA" dirty="0">
              <a:cs typeface="Calibri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2" name="Encre 21">
                <a:extLst>
                  <a:ext uri="{FF2B5EF4-FFF2-40B4-BE49-F238E27FC236}">
                    <a16:creationId xmlns:a16="http://schemas.microsoft.com/office/drawing/2014/main" id="{9CE89335-0F0D-1F4C-091F-CD5BED702BAE}"/>
                  </a:ext>
                </a:extLst>
              </p14:cNvPr>
              <p14:cNvContentPartPr/>
              <p14:nvPr/>
            </p14:nvContentPartPr>
            <p14:xfrm>
              <a:off x="6405852" y="5100232"/>
              <a:ext cx="481803" cy="329642"/>
            </p14:xfrm>
          </p:contentPart>
        </mc:Choice>
        <mc:Fallback xmlns="">
          <p:pic>
            <p:nvPicPr>
              <p:cNvPr id="22" name="Encre 21">
                <a:extLst>
                  <a:ext uri="{FF2B5EF4-FFF2-40B4-BE49-F238E27FC236}">
                    <a16:creationId xmlns:a16="http://schemas.microsoft.com/office/drawing/2014/main" id="{9CE89335-0F0D-1F4C-091F-CD5BED702BAE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388221" y="5082258"/>
                <a:ext cx="517425" cy="3652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3" name="Encre 22">
                <a:extLst>
                  <a:ext uri="{FF2B5EF4-FFF2-40B4-BE49-F238E27FC236}">
                    <a16:creationId xmlns:a16="http://schemas.microsoft.com/office/drawing/2014/main" id="{BCAF6EC3-861B-0CA5-04A2-0A01E7E6B816}"/>
                  </a:ext>
                </a:extLst>
              </p14:cNvPr>
              <p14:cNvContentPartPr/>
              <p14:nvPr/>
            </p14:nvContentPartPr>
            <p14:xfrm>
              <a:off x="6823462" y="5282799"/>
              <a:ext cx="199666" cy="200054"/>
            </p14:xfrm>
          </p:contentPart>
        </mc:Choice>
        <mc:Fallback xmlns="">
          <p:pic>
            <p:nvPicPr>
              <p:cNvPr id="23" name="Encre 22">
                <a:extLst>
                  <a:ext uri="{FF2B5EF4-FFF2-40B4-BE49-F238E27FC236}">
                    <a16:creationId xmlns:a16="http://schemas.microsoft.com/office/drawing/2014/main" id="{BCAF6EC3-861B-0CA5-04A2-0A01E7E6B816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805866" y="5265200"/>
                <a:ext cx="235218" cy="2356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4" name="Encre 23">
                <a:extLst>
                  <a:ext uri="{FF2B5EF4-FFF2-40B4-BE49-F238E27FC236}">
                    <a16:creationId xmlns:a16="http://schemas.microsoft.com/office/drawing/2014/main" id="{0BAAE52C-77D4-B378-CADA-FF3397777D5F}"/>
                  </a:ext>
                </a:extLst>
              </p14:cNvPr>
              <p14:cNvContentPartPr/>
              <p14:nvPr/>
            </p14:nvContentPartPr>
            <p14:xfrm>
              <a:off x="6366810" y="2802140"/>
              <a:ext cx="664589" cy="511043"/>
            </p14:xfrm>
          </p:contentPart>
        </mc:Choice>
        <mc:Fallback xmlns="">
          <p:pic>
            <p:nvPicPr>
              <p:cNvPr id="24" name="Encre 23">
                <a:extLst>
                  <a:ext uri="{FF2B5EF4-FFF2-40B4-BE49-F238E27FC236}">
                    <a16:creationId xmlns:a16="http://schemas.microsoft.com/office/drawing/2014/main" id="{0BAAE52C-77D4-B378-CADA-FF3397777D5F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348819" y="2784518"/>
                <a:ext cx="700211" cy="54664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5" name="Encre 24">
                <a:extLst>
                  <a:ext uri="{FF2B5EF4-FFF2-40B4-BE49-F238E27FC236}">
                    <a16:creationId xmlns:a16="http://schemas.microsoft.com/office/drawing/2014/main" id="{37CAE7A7-4CCC-87F2-CAAF-B8A008E0891A}"/>
                  </a:ext>
                </a:extLst>
              </p14:cNvPr>
              <p14:cNvContentPartPr/>
              <p14:nvPr/>
            </p14:nvContentPartPr>
            <p14:xfrm>
              <a:off x="6868247" y="2629368"/>
              <a:ext cx="230680" cy="195652"/>
            </p14:xfrm>
          </p:contentPart>
        </mc:Choice>
        <mc:Fallback xmlns="">
          <p:pic>
            <p:nvPicPr>
              <p:cNvPr id="25" name="Encre 24">
                <a:extLst>
                  <a:ext uri="{FF2B5EF4-FFF2-40B4-BE49-F238E27FC236}">
                    <a16:creationId xmlns:a16="http://schemas.microsoft.com/office/drawing/2014/main" id="{37CAE7A7-4CCC-87F2-CAAF-B8A008E0891A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850281" y="2611745"/>
                <a:ext cx="266252" cy="231258"/>
              </a:xfrm>
              <a:prstGeom prst="rect">
                <a:avLst/>
              </a:prstGeom>
            </p:spPr>
          </p:pic>
        </mc:Fallback>
      </mc:AlternateContent>
      <p:sp>
        <p:nvSpPr>
          <p:cNvPr id="26" name="ZoneTexte 25">
            <a:extLst>
              <a:ext uri="{FF2B5EF4-FFF2-40B4-BE49-F238E27FC236}">
                <a16:creationId xmlns:a16="http://schemas.microsoft.com/office/drawing/2014/main" id="{1A866E23-0F3E-F1B6-61B8-8D1E33082948}"/>
              </a:ext>
            </a:extLst>
          </p:cNvPr>
          <p:cNvSpPr txBox="1"/>
          <p:nvPr/>
        </p:nvSpPr>
        <p:spPr>
          <a:xfrm>
            <a:off x="8737683" y="2621055"/>
            <a:ext cx="2468217" cy="206210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3200" dirty="0">
                <a:cs typeface="Calibri"/>
              </a:rPr>
              <a:t>Papier filtre</a:t>
            </a:r>
          </a:p>
          <a:p>
            <a:r>
              <a:rPr lang="fr-CA" sz="3200" dirty="0">
                <a:cs typeface="Calibri"/>
              </a:rPr>
              <a:t>Entonnoir</a:t>
            </a:r>
          </a:p>
          <a:p>
            <a:endParaRPr lang="fr-CA" sz="3200" dirty="0">
              <a:cs typeface="Calibri"/>
            </a:endParaRPr>
          </a:p>
          <a:p>
            <a:r>
              <a:rPr lang="fr-CA" sz="3200" dirty="0">
                <a:cs typeface="Calibri"/>
              </a:rPr>
              <a:t>Erlenmeyer</a:t>
            </a:r>
            <a:endParaRPr lang="fr-CA" dirty="0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EE4976C8-0752-8623-3DE9-C3B07CD9115B}"/>
              </a:ext>
            </a:extLst>
          </p:cNvPr>
          <p:cNvSpPr txBox="1"/>
          <p:nvPr/>
        </p:nvSpPr>
        <p:spPr>
          <a:xfrm>
            <a:off x="8348869" y="652919"/>
            <a:ext cx="2978300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3200" dirty="0">
                <a:solidFill>
                  <a:srgbClr val="FF0000"/>
                </a:solidFill>
                <a:cs typeface="Calibri"/>
              </a:rPr>
              <a:t>Vider le mélange à travers le filtre</a:t>
            </a:r>
            <a:endParaRPr lang="fr-CA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327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F4AEA0-375A-11FB-EBB7-0DD1CAD62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333336" cy="1339940"/>
          </a:xfrm>
        </p:spPr>
        <p:txBody>
          <a:bodyPr/>
          <a:lstStyle/>
          <a:p>
            <a:r>
              <a:rPr lang="fr-CA" dirty="0">
                <a:cs typeface="Calibri Light"/>
              </a:rPr>
              <a:t>#4 A Évaporation</a:t>
            </a:r>
            <a:endParaRPr lang="fr-CA" dirty="0"/>
          </a:p>
        </p:txBody>
      </p:sp>
      <p:pic>
        <p:nvPicPr>
          <p:cNvPr id="5" name="Image 5">
            <a:extLst>
              <a:ext uri="{FF2B5EF4-FFF2-40B4-BE49-F238E27FC236}">
                <a16:creationId xmlns:a16="http://schemas.microsoft.com/office/drawing/2014/main" id="{F8562925-FD34-7CFD-61B1-041560C92E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6020" y="3827703"/>
            <a:ext cx="3779807" cy="2753803"/>
          </a:xfrm>
          <a:prstGeom prst="rect">
            <a:avLst/>
          </a:prstGeom>
        </p:spPr>
      </p:pic>
      <p:pic>
        <p:nvPicPr>
          <p:cNvPr id="4" name="Image 4">
            <a:extLst>
              <a:ext uri="{FF2B5EF4-FFF2-40B4-BE49-F238E27FC236}">
                <a16:creationId xmlns:a16="http://schemas.microsoft.com/office/drawing/2014/main" id="{4AF5292F-A3B9-81B0-44AB-0403FB6B14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9156" y="1322267"/>
            <a:ext cx="3379578" cy="342271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Encre 5">
                <a:extLst>
                  <a:ext uri="{FF2B5EF4-FFF2-40B4-BE49-F238E27FC236}">
                    <a16:creationId xmlns:a16="http://schemas.microsoft.com/office/drawing/2014/main" id="{15EE7F71-3197-80D6-2A2B-24076C1B3844}"/>
                  </a:ext>
                </a:extLst>
              </p14:cNvPr>
              <p14:cNvContentPartPr/>
              <p14:nvPr/>
            </p14:nvContentPartPr>
            <p14:xfrm>
              <a:off x="7829560" y="1237881"/>
              <a:ext cx="580253" cy="565915"/>
            </p14:xfrm>
          </p:contentPart>
        </mc:Choice>
        <mc:Fallback xmlns="">
          <p:pic>
            <p:nvPicPr>
              <p:cNvPr id="6" name="Encre 5">
                <a:extLst>
                  <a:ext uri="{FF2B5EF4-FFF2-40B4-BE49-F238E27FC236}">
                    <a16:creationId xmlns:a16="http://schemas.microsoft.com/office/drawing/2014/main" id="{15EE7F71-3197-80D6-2A2B-24076C1B384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811933" y="1219893"/>
                <a:ext cx="615867" cy="6015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Encre 6">
                <a:extLst>
                  <a:ext uri="{FF2B5EF4-FFF2-40B4-BE49-F238E27FC236}">
                    <a16:creationId xmlns:a16="http://schemas.microsoft.com/office/drawing/2014/main" id="{4D98663F-CC9C-57C9-49A6-8E1015DE67D3}"/>
                  </a:ext>
                </a:extLst>
              </p14:cNvPr>
              <p14:cNvContentPartPr/>
              <p14:nvPr/>
            </p14:nvContentPartPr>
            <p14:xfrm>
              <a:off x="7538168" y="489785"/>
              <a:ext cx="300283" cy="768621"/>
            </p14:xfrm>
          </p:contentPart>
        </mc:Choice>
        <mc:Fallback xmlns="">
          <p:pic>
            <p:nvPicPr>
              <p:cNvPr id="7" name="Encre 6">
                <a:extLst>
                  <a:ext uri="{FF2B5EF4-FFF2-40B4-BE49-F238E27FC236}">
                    <a16:creationId xmlns:a16="http://schemas.microsoft.com/office/drawing/2014/main" id="{4D98663F-CC9C-57C9-49A6-8E1015DE67D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520187" y="471793"/>
                <a:ext cx="335885" cy="80424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Encre 7">
                <a:extLst>
                  <a:ext uri="{FF2B5EF4-FFF2-40B4-BE49-F238E27FC236}">
                    <a16:creationId xmlns:a16="http://schemas.microsoft.com/office/drawing/2014/main" id="{4FE4A356-325B-6BE4-6911-29D51BB40DE0}"/>
                  </a:ext>
                </a:extLst>
              </p14:cNvPr>
              <p14:cNvContentPartPr/>
              <p14:nvPr/>
            </p14:nvContentPartPr>
            <p14:xfrm>
              <a:off x="9201593" y="1134682"/>
              <a:ext cx="406606" cy="711300"/>
            </p14:xfrm>
          </p:contentPart>
        </mc:Choice>
        <mc:Fallback xmlns="">
          <p:pic>
            <p:nvPicPr>
              <p:cNvPr id="8" name="Encre 7">
                <a:extLst>
                  <a:ext uri="{FF2B5EF4-FFF2-40B4-BE49-F238E27FC236}">
                    <a16:creationId xmlns:a16="http://schemas.microsoft.com/office/drawing/2014/main" id="{4FE4A356-325B-6BE4-6911-29D51BB40DE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183602" y="1116693"/>
                <a:ext cx="442229" cy="74691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1" name="Encre 10">
                <a:extLst>
                  <a:ext uri="{FF2B5EF4-FFF2-40B4-BE49-F238E27FC236}">
                    <a16:creationId xmlns:a16="http://schemas.microsoft.com/office/drawing/2014/main" id="{989CD4ED-08C2-E30E-17C9-DB76624B9A1E}"/>
                  </a:ext>
                </a:extLst>
              </p14:cNvPr>
              <p14:cNvContentPartPr/>
              <p14:nvPr/>
            </p14:nvContentPartPr>
            <p14:xfrm>
              <a:off x="9311687" y="414433"/>
              <a:ext cx="312127" cy="741362"/>
            </p14:xfrm>
          </p:contentPart>
        </mc:Choice>
        <mc:Fallback xmlns="">
          <p:pic>
            <p:nvPicPr>
              <p:cNvPr id="11" name="Encre 10">
                <a:extLst>
                  <a:ext uri="{FF2B5EF4-FFF2-40B4-BE49-F238E27FC236}">
                    <a16:creationId xmlns:a16="http://schemas.microsoft.com/office/drawing/2014/main" id="{989CD4ED-08C2-E30E-17C9-DB76624B9A1E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294067" y="396799"/>
                <a:ext cx="347727" cy="77699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2" name="Encre 11">
                <a:extLst>
                  <a:ext uri="{FF2B5EF4-FFF2-40B4-BE49-F238E27FC236}">
                    <a16:creationId xmlns:a16="http://schemas.microsoft.com/office/drawing/2014/main" id="{C33F1AAB-A0AF-1563-EBA4-69DB301DBB3E}"/>
                  </a:ext>
                </a:extLst>
              </p14:cNvPr>
              <p14:cNvContentPartPr/>
              <p14:nvPr/>
            </p14:nvContentPartPr>
            <p14:xfrm>
              <a:off x="7810554" y="126221"/>
              <a:ext cx="1674853" cy="371276"/>
            </p14:xfrm>
          </p:contentPart>
        </mc:Choice>
        <mc:Fallback xmlns="">
          <p:pic>
            <p:nvPicPr>
              <p:cNvPr id="12" name="Encre 11">
                <a:extLst>
                  <a:ext uri="{FF2B5EF4-FFF2-40B4-BE49-F238E27FC236}">
                    <a16:creationId xmlns:a16="http://schemas.microsoft.com/office/drawing/2014/main" id="{C33F1AAB-A0AF-1563-EBA4-69DB301DBB3E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792556" y="108593"/>
                <a:ext cx="1710488" cy="40689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3" name="Encre 12">
                <a:extLst>
                  <a:ext uri="{FF2B5EF4-FFF2-40B4-BE49-F238E27FC236}">
                    <a16:creationId xmlns:a16="http://schemas.microsoft.com/office/drawing/2014/main" id="{B7AB160E-3A66-358A-3CFC-5A4A3B788E7A}"/>
                  </a:ext>
                </a:extLst>
              </p14:cNvPr>
              <p14:cNvContentPartPr/>
              <p14:nvPr/>
            </p14:nvContentPartPr>
            <p14:xfrm>
              <a:off x="8111046" y="1202910"/>
              <a:ext cx="273379" cy="314373"/>
            </p14:xfrm>
          </p:contentPart>
        </mc:Choice>
        <mc:Fallback xmlns="">
          <p:pic>
            <p:nvPicPr>
              <p:cNvPr id="13" name="Encre 12">
                <a:extLst>
                  <a:ext uri="{FF2B5EF4-FFF2-40B4-BE49-F238E27FC236}">
                    <a16:creationId xmlns:a16="http://schemas.microsoft.com/office/drawing/2014/main" id="{B7AB160E-3A66-358A-3CFC-5A4A3B788E7A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093061" y="1184925"/>
                <a:ext cx="308990" cy="34998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4" name="Encre 13">
                <a:extLst>
                  <a:ext uri="{FF2B5EF4-FFF2-40B4-BE49-F238E27FC236}">
                    <a16:creationId xmlns:a16="http://schemas.microsoft.com/office/drawing/2014/main" id="{EDBC8D1E-47C9-9B26-EBE8-1F5B582A9240}"/>
                  </a:ext>
                </a:extLst>
              </p14:cNvPr>
              <p14:cNvContentPartPr/>
              <p14:nvPr/>
            </p14:nvContentPartPr>
            <p14:xfrm>
              <a:off x="7925490" y="446263"/>
              <a:ext cx="139806" cy="442221"/>
            </p14:xfrm>
          </p:contentPart>
        </mc:Choice>
        <mc:Fallback xmlns="">
          <p:pic>
            <p:nvPicPr>
              <p:cNvPr id="14" name="Encre 13">
                <a:extLst>
                  <a:ext uri="{FF2B5EF4-FFF2-40B4-BE49-F238E27FC236}">
                    <a16:creationId xmlns:a16="http://schemas.microsoft.com/office/drawing/2014/main" id="{EDBC8D1E-47C9-9B26-EBE8-1F5B582A9240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907879" y="428632"/>
                <a:ext cx="175386" cy="47784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5" name="Encre 14">
                <a:extLst>
                  <a:ext uri="{FF2B5EF4-FFF2-40B4-BE49-F238E27FC236}">
                    <a16:creationId xmlns:a16="http://schemas.microsoft.com/office/drawing/2014/main" id="{9DE48C11-AF6A-6C5F-F7F6-BA1265EE1A01}"/>
                  </a:ext>
                </a:extLst>
              </p14:cNvPr>
              <p14:cNvContentPartPr/>
              <p14:nvPr/>
            </p14:nvContentPartPr>
            <p14:xfrm>
              <a:off x="8541048" y="304176"/>
              <a:ext cx="449567" cy="101021"/>
            </p14:xfrm>
          </p:contentPart>
        </mc:Choice>
        <mc:Fallback xmlns="">
          <p:pic>
            <p:nvPicPr>
              <p:cNvPr id="15" name="Encre 14">
                <a:extLst>
                  <a:ext uri="{FF2B5EF4-FFF2-40B4-BE49-F238E27FC236}">
                    <a16:creationId xmlns:a16="http://schemas.microsoft.com/office/drawing/2014/main" id="{9DE48C11-AF6A-6C5F-F7F6-BA1265EE1A01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8523425" y="286623"/>
                <a:ext cx="485173" cy="1364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6" name="Encre 15">
                <a:extLst>
                  <a:ext uri="{FF2B5EF4-FFF2-40B4-BE49-F238E27FC236}">
                    <a16:creationId xmlns:a16="http://schemas.microsoft.com/office/drawing/2014/main" id="{72D8E961-042B-8C49-577E-A4A0595A15EF}"/>
                  </a:ext>
                </a:extLst>
              </p14:cNvPr>
              <p14:cNvContentPartPr/>
              <p14:nvPr/>
            </p14:nvContentPartPr>
            <p14:xfrm>
              <a:off x="9343800" y="484790"/>
              <a:ext cx="87293" cy="403607"/>
            </p14:xfrm>
          </p:contentPart>
        </mc:Choice>
        <mc:Fallback xmlns="">
          <p:pic>
            <p:nvPicPr>
              <p:cNvPr id="16" name="Encre 15">
                <a:extLst>
                  <a:ext uri="{FF2B5EF4-FFF2-40B4-BE49-F238E27FC236}">
                    <a16:creationId xmlns:a16="http://schemas.microsoft.com/office/drawing/2014/main" id="{72D8E961-042B-8C49-577E-A4A0595A15EF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9325838" y="466804"/>
                <a:ext cx="122857" cy="43921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7" name="Encre 16">
                <a:extLst>
                  <a:ext uri="{FF2B5EF4-FFF2-40B4-BE49-F238E27FC236}">
                    <a16:creationId xmlns:a16="http://schemas.microsoft.com/office/drawing/2014/main" id="{BF6D7893-1828-6BD4-BE82-5EDB997588F2}"/>
                  </a:ext>
                </a:extLst>
              </p14:cNvPr>
              <p14:cNvContentPartPr/>
              <p14:nvPr/>
            </p14:nvContentPartPr>
            <p14:xfrm>
              <a:off x="8950088" y="1050740"/>
              <a:ext cx="451025" cy="644612"/>
            </p14:xfrm>
          </p:contentPart>
        </mc:Choice>
        <mc:Fallback xmlns="">
          <p:pic>
            <p:nvPicPr>
              <p:cNvPr id="17" name="Encre 16">
                <a:extLst>
                  <a:ext uri="{FF2B5EF4-FFF2-40B4-BE49-F238E27FC236}">
                    <a16:creationId xmlns:a16="http://schemas.microsoft.com/office/drawing/2014/main" id="{BF6D7893-1828-6BD4-BE82-5EDB997588F2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8932105" y="1032754"/>
                <a:ext cx="486632" cy="6802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8" name="Encre 17">
                <a:extLst>
                  <a:ext uri="{FF2B5EF4-FFF2-40B4-BE49-F238E27FC236}">
                    <a16:creationId xmlns:a16="http://schemas.microsoft.com/office/drawing/2014/main" id="{6DF4803F-F7F8-4B47-AE53-79D78FF5F9BE}"/>
                  </a:ext>
                </a:extLst>
              </p14:cNvPr>
              <p14:cNvContentPartPr/>
              <p14:nvPr/>
            </p14:nvContentPartPr>
            <p14:xfrm>
              <a:off x="8303498" y="582157"/>
              <a:ext cx="136718" cy="474109"/>
            </p14:xfrm>
          </p:contentPart>
        </mc:Choice>
        <mc:Fallback xmlns="">
          <p:pic>
            <p:nvPicPr>
              <p:cNvPr id="18" name="Encre 17">
                <a:extLst>
                  <a:ext uri="{FF2B5EF4-FFF2-40B4-BE49-F238E27FC236}">
                    <a16:creationId xmlns:a16="http://schemas.microsoft.com/office/drawing/2014/main" id="{6DF4803F-F7F8-4B47-AE53-79D78FF5F9BE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8285915" y="564531"/>
                <a:ext cx="172243" cy="50972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9" name="Encre 18">
                <a:extLst>
                  <a:ext uri="{FF2B5EF4-FFF2-40B4-BE49-F238E27FC236}">
                    <a16:creationId xmlns:a16="http://schemas.microsoft.com/office/drawing/2014/main" id="{2DFC6423-51C3-D4D1-61C0-06DF38AD8259}"/>
                  </a:ext>
                </a:extLst>
              </p14:cNvPr>
              <p14:cNvContentPartPr/>
              <p14:nvPr/>
            </p14:nvContentPartPr>
            <p14:xfrm>
              <a:off x="8845562" y="471282"/>
              <a:ext cx="269894" cy="292600"/>
            </p14:xfrm>
          </p:contentPart>
        </mc:Choice>
        <mc:Fallback xmlns="">
          <p:pic>
            <p:nvPicPr>
              <p:cNvPr id="19" name="Encre 18">
                <a:extLst>
                  <a:ext uri="{FF2B5EF4-FFF2-40B4-BE49-F238E27FC236}">
                    <a16:creationId xmlns:a16="http://schemas.microsoft.com/office/drawing/2014/main" id="{2DFC6423-51C3-D4D1-61C0-06DF38AD8259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8827593" y="453668"/>
                <a:ext cx="305473" cy="3281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0" name="Encre 19">
                <a:extLst>
                  <a:ext uri="{FF2B5EF4-FFF2-40B4-BE49-F238E27FC236}">
                    <a16:creationId xmlns:a16="http://schemas.microsoft.com/office/drawing/2014/main" id="{8FC7A15A-89B4-3C0A-4831-38B5B7C78BC0}"/>
                  </a:ext>
                </a:extLst>
              </p14:cNvPr>
              <p14:cNvContentPartPr/>
              <p14:nvPr/>
            </p14:nvContentPartPr>
            <p14:xfrm>
              <a:off x="8852032" y="1053277"/>
              <a:ext cx="265494" cy="340502"/>
            </p14:xfrm>
          </p:contentPart>
        </mc:Choice>
        <mc:Fallback xmlns="">
          <p:pic>
            <p:nvPicPr>
              <p:cNvPr id="20" name="Encre 19">
                <a:extLst>
                  <a:ext uri="{FF2B5EF4-FFF2-40B4-BE49-F238E27FC236}">
                    <a16:creationId xmlns:a16="http://schemas.microsoft.com/office/drawing/2014/main" id="{8FC7A15A-89B4-3C0A-4831-38B5B7C78BC0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8834404" y="1035299"/>
                <a:ext cx="301109" cy="376098"/>
              </a:xfrm>
              <a:prstGeom prst="rect">
                <a:avLst/>
              </a:prstGeom>
            </p:spPr>
          </p:pic>
        </mc:Fallback>
      </mc:AlternateContent>
      <p:sp>
        <p:nvSpPr>
          <p:cNvPr id="25" name="Organigramme : Connecteur 24">
            <a:extLst>
              <a:ext uri="{FF2B5EF4-FFF2-40B4-BE49-F238E27FC236}">
                <a16:creationId xmlns:a16="http://schemas.microsoft.com/office/drawing/2014/main" id="{1381224F-2B8D-0C4D-5008-EF6A286C927F}"/>
              </a:ext>
            </a:extLst>
          </p:cNvPr>
          <p:cNvSpPr/>
          <p:nvPr/>
        </p:nvSpPr>
        <p:spPr>
          <a:xfrm>
            <a:off x="8600160" y="4094733"/>
            <a:ext cx="258792" cy="244415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6" name="Organigramme : Connecteur 25">
            <a:extLst>
              <a:ext uri="{FF2B5EF4-FFF2-40B4-BE49-F238E27FC236}">
                <a16:creationId xmlns:a16="http://schemas.microsoft.com/office/drawing/2014/main" id="{B88E2B98-3782-DBF4-E301-2D061C0AECCB}"/>
              </a:ext>
            </a:extLst>
          </p:cNvPr>
          <p:cNvSpPr/>
          <p:nvPr/>
        </p:nvSpPr>
        <p:spPr>
          <a:xfrm>
            <a:off x="8283858" y="4094733"/>
            <a:ext cx="258792" cy="244415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7" name="Organigramme : Connecteur 26">
            <a:extLst>
              <a:ext uri="{FF2B5EF4-FFF2-40B4-BE49-F238E27FC236}">
                <a16:creationId xmlns:a16="http://schemas.microsoft.com/office/drawing/2014/main" id="{72224FC2-F885-ABDB-0B88-94C7FD0C4A0E}"/>
              </a:ext>
            </a:extLst>
          </p:cNvPr>
          <p:cNvSpPr/>
          <p:nvPr/>
        </p:nvSpPr>
        <p:spPr>
          <a:xfrm>
            <a:off x="8945217" y="4094733"/>
            <a:ext cx="258792" cy="244415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2BA9DD4D-F7EE-7E7D-DFDC-7F1AF281939E}"/>
              </a:ext>
            </a:extLst>
          </p:cNvPr>
          <p:cNvSpPr txBox="1"/>
          <p:nvPr/>
        </p:nvSpPr>
        <p:spPr>
          <a:xfrm>
            <a:off x="9539065" y="3533704"/>
            <a:ext cx="1410231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400" dirty="0">
                <a:cs typeface="Calibri"/>
              </a:rPr>
              <a:t>Solide 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29" name="Encre 28">
                <a:extLst>
                  <a:ext uri="{FF2B5EF4-FFF2-40B4-BE49-F238E27FC236}">
                    <a16:creationId xmlns:a16="http://schemas.microsoft.com/office/drawing/2014/main" id="{AE217024-ABDD-D36C-B2EA-06784D059122}"/>
                  </a:ext>
                </a:extLst>
              </p14:cNvPr>
              <p14:cNvContentPartPr/>
              <p14:nvPr/>
            </p14:nvContentPartPr>
            <p14:xfrm>
              <a:off x="9758609" y="3994245"/>
              <a:ext cx="279301" cy="174216"/>
            </p14:xfrm>
          </p:contentPart>
        </mc:Choice>
        <mc:Fallback xmlns="">
          <p:pic>
            <p:nvPicPr>
              <p:cNvPr id="29" name="Encre 28">
                <a:extLst>
                  <a:ext uri="{FF2B5EF4-FFF2-40B4-BE49-F238E27FC236}">
                    <a16:creationId xmlns:a16="http://schemas.microsoft.com/office/drawing/2014/main" id="{AE217024-ABDD-D36C-B2EA-06784D059122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9740995" y="3976644"/>
                <a:ext cx="314888" cy="20977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30" name="Encre 29">
                <a:extLst>
                  <a:ext uri="{FF2B5EF4-FFF2-40B4-BE49-F238E27FC236}">
                    <a16:creationId xmlns:a16="http://schemas.microsoft.com/office/drawing/2014/main" id="{310B1F0C-CDC0-717E-6A88-7B3B75FF0619}"/>
                  </a:ext>
                </a:extLst>
              </p14:cNvPr>
              <p14:cNvContentPartPr/>
              <p14:nvPr/>
            </p14:nvContentPartPr>
            <p14:xfrm>
              <a:off x="9610272" y="4067099"/>
              <a:ext cx="235417" cy="208279"/>
            </p14:xfrm>
          </p:contentPart>
        </mc:Choice>
        <mc:Fallback xmlns="">
          <p:pic>
            <p:nvPicPr>
              <p:cNvPr id="30" name="Encre 29">
                <a:extLst>
                  <a:ext uri="{FF2B5EF4-FFF2-40B4-BE49-F238E27FC236}">
                    <a16:creationId xmlns:a16="http://schemas.microsoft.com/office/drawing/2014/main" id="{310B1F0C-CDC0-717E-6A88-7B3B75FF0619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9592661" y="4049503"/>
                <a:ext cx="270999" cy="243830"/>
              </a:xfrm>
              <a:prstGeom prst="rect">
                <a:avLst/>
              </a:prstGeom>
            </p:spPr>
          </p:pic>
        </mc:Fallback>
      </mc:AlternateContent>
      <p:sp>
        <p:nvSpPr>
          <p:cNvPr id="31" name="ZoneTexte 30">
            <a:extLst>
              <a:ext uri="{FF2B5EF4-FFF2-40B4-BE49-F238E27FC236}">
                <a16:creationId xmlns:a16="http://schemas.microsoft.com/office/drawing/2014/main" id="{E7372E03-5123-2D28-DC03-CA11316097C2}"/>
              </a:ext>
            </a:extLst>
          </p:cNvPr>
          <p:cNvSpPr txBox="1"/>
          <p:nvPr/>
        </p:nvSpPr>
        <p:spPr>
          <a:xfrm>
            <a:off x="10860531" y="5969103"/>
            <a:ext cx="1069863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2400" dirty="0">
                <a:solidFill>
                  <a:srgbClr val="FF0000"/>
                </a:solidFill>
                <a:cs typeface="Calibri"/>
              </a:rPr>
              <a:t>Plaque</a:t>
            </a:r>
            <a:endParaRPr lang="fr-CA" dirty="0">
              <a:solidFill>
                <a:srgbClr val="000000"/>
              </a:solidFill>
              <a:cs typeface="Calibri" panose="020F0502020204030204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806DA004-4F34-F509-0042-D5C1AD3619DD}"/>
              </a:ext>
            </a:extLst>
          </p:cNvPr>
          <p:cNvSpPr txBox="1"/>
          <p:nvPr/>
        </p:nvSpPr>
        <p:spPr>
          <a:xfrm>
            <a:off x="8429195" y="5595917"/>
            <a:ext cx="110455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2800" dirty="0">
                <a:cs typeface="Calibri"/>
              </a:rPr>
              <a:t>Soluté</a:t>
            </a:r>
            <a:endParaRPr lang="fr-CA" sz="28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33" name="Encre 32">
                <a:extLst>
                  <a:ext uri="{FF2B5EF4-FFF2-40B4-BE49-F238E27FC236}">
                    <a16:creationId xmlns:a16="http://schemas.microsoft.com/office/drawing/2014/main" id="{A107BCF8-1296-4C66-E806-A3F3B438895B}"/>
                  </a:ext>
                </a:extLst>
              </p14:cNvPr>
              <p14:cNvContentPartPr/>
              <p14:nvPr/>
            </p14:nvContentPartPr>
            <p14:xfrm>
              <a:off x="10330642" y="6369840"/>
              <a:ext cx="302917" cy="68434"/>
            </p14:xfrm>
          </p:contentPart>
        </mc:Choice>
        <mc:Fallback xmlns="">
          <p:pic>
            <p:nvPicPr>
              <p:cNvPr id="33" name="Encre 32">
                <a:extLst>
                  <a:ext uri="{FF2B5EF4-FFF2-40B4-BE49-F238E27FC236}">
                    <a16:creationId xmlns:a16="http://schemas.microsoft.com/office/drawing/2014/main" id="{A107BCF8-1296-4C66-E806-A3F3B438895B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10312654" y="6352284"/>
                <a:ext cx="338533" cy="10390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34" name="Encre 33">
                <a:extLst>
                  <a:ext uri="{FF2B5EF4-FFF2-40B4-BE49-F238E27FC236}">
                    <a16:creationId xmlns:a16="http://schemas.microsoft.com/office/drawing/2014/main" id="{F95FA8B3-7C4C-D3E6-B328-4B9C379D1A2C}"/>
                  </a:ext>
                </a:extLst>
              </p14:cNvPr>
              <p14:cNvContentPartPr/>
              <p14:nvPr/>
            </p14:nvContentPartPr>
            <p14:xfrm>
              <a:off x="10180189" y="6213422"/>
              <a:ext cx="298276" cy="326815"/>
            </p14:xfrm>
          </p:contentPart>
        </mc:Choice>
        <mc:Fallback xmlns="">
          <p:pic>
            <p:nvPicPr>
              <p:cNvPr id="34" name="Encre 33">
                <a:extLst>
                  <a:ext uri="{FF2B5EF4-FFF2-40B4-BE49-F238E27FC236}">
                    <a16:creationId xmlns:a16="http://schemas.microsoft.com/office/drawing/2014/main" id="{F95FA8B3-7C4C-D3E6-B328-4B9C379D1A2C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10162221" y="6195445"/>
                <a:ext cx="333853" cy="362409"/>
              </a:xfrm>
              <a:prstGeom prst="rect">
                <a:avLst/>
              </a:prstGeom>
            </p:spPr>
          </p:pic>
        </mc:Fallback>
      </mc:AlternateContent>
      <p:sp>
        <p:nvSpPr>
          <p:cNvPr id="35" name="ZoneTexte 34">
            <a:extLst>
              <a:ext uri="{FF2B5EF4-FFF2-40B4-BE49-F238E27FC236}">
                <a16:creationId xmlns:a16="http://schemas.microsoft.com/office/drawing/2014/main" id="{C07C82DA-FA26-435A-C192-2E725BD2F9B8}"/>
              </a:ext>
            </a:extLst>
          </p:cNvPr>
          <p:cNvSpPr txBox="1"/>
          <p:nvPr/>
        </p:nvSpPr>
        <p:spPr>
          <a:xfrm>
            <a:off x="2248494" y="3992843"/>
            <a:ext cx="455543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4800" dirty="0">
                <a:cs typeface="Calibri"/>
              </a:rPr>
              <a:t>Substance pure</a:t>
            </a:r>
          </a:p>
        </p:txBody>
      </p:sp>
    </p:spTree>
    <p:extLst>
      <p:ext uri="{BB962C8B-B14F-4D97-AF65-F5344CB8AC3E}">
        <p14:creationId xmlns:p14="http://schemas.microsoft.com/office/powerpoint/2010/main" val="3273011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4">
            <a:extLst>
              <a:ext uri="{FF2B5EF4-FFF2-40B4-BE49-F238E27FC236}">
                <a16:creationId xmlns:a16="http://schemas.microsoft.com/office/drawing/2014/main" id="{1998F0B7-CEE1-EEA7-E7FF-C5A9B86F58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1530" y="3353249"/>
            <a:ext cx="3937958" cy="2868821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FE392AF3-9C34-AE29-5F15-2A3606255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916393" cy="1339940"/>
          </a:xfrm>
        </p:spPr>
        <p:txBody>
          <a:bodyPr/>
          <a:lstStyle/>
          <a:p>
            <a:r>
              <a:rPr lang="fr-CA" dirty="0">
                <a:cs typeface="Calibri Light"/>
              </a:rPr>
              <a:t>#4 B Distillation</a:t>
            </a:r>
            <a:endParaRPr lang="fr-CA" dirty="0"/>
          </a:p>
        </p:txBody>
      </p:sp>
      <p:pic>
        <p:nvPicPr>
          <p:cNvPr id="5" name="Image 5">
            <a:extLst>
              <a:ext uri="{FF2B5EF4-FFF2-40B4-BE49-F238E27FC236}">
                <a16:creationId xmlns:a16="http://schemas.microsoft.com/office/drawing/2014/main" id="{5E99FCA7-7DD8-9D74-522D-B3DF5A6692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1041" y="2012381"/>
            <a:ext cx="2143125" cy="2143125"/>
          </a:xfrm>
          <a:prstGeom prst="rect">
            <a:avLst/>
          </a:prstGeom>
        </p:spPr>
      </p:pic>
      <p:pic>
        <p:nvPicPr>
          <p:cNvPr id="10" name="Image 10">
            <a:extLst>
              <a:ext uri="{FF2B5EF4-FFF2-40B4-BE49-F238E27FC236}">
                <a16:creationId xmlns:a16="http://schemas.microsoft.com/office/drawing/2014/main" id="{EFDB36F7-5F46-04AA-7E34-BAE48EC421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800000">
            <a:off x="4579028" y="-424871"/>
            <a:ext cx="3480218" cy="3508973"/>
          </a:xfrm>
          <a:prstGeom prst="rect">
            <a:avLst/>
          </a:prstGeom>
        </p:spPr>
      </p:pic>
      <p:pic>
        <p:nvPicPr>
          <p:cNvPr id="7" name="Image 7">
            <a:extLst>
              <a:ext uri="{FF2B5EF4-FFF2-40B4-BE49-F238E27FC236}">
                <a16:creationId xmlns:a16="http://schemas.microsoft.com/office/drawing/2014/main" id="{61635CE3-2755-42DE-4801-6552D663AE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38936" y="2128389"/>
            <a:ext cx="2806281" cy="3722657"/>
          </a:xfrm>
          <a:prstGeom prst="rect">
            <a:avLst/>
          </a:prstGeom>
        </p:spPr>
      </p:pic>
      <p:pic>
        <p:nvPicPr>
          <p:cNvPr id="3" name="Image 5">
            <a:extLst>
              <a:ext uri="{FF2B5EF4-FFF2-40B4-BE49-F238E27FC236}">
                <a16:creationId xmlns:a16="http://schemas.microsoft.com/office/drawing/2014/main" id="{9CBCEE2B-8451-10B6-C610-658B1D689A2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82478" y="2242483"/>
            <a:ext cx="1800584" cy="2542636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687CF0E1-9E7E-1FE8-F4FD-18A1E2DC303F}"/>
              </a:ext>
            </a:extLst>
          </p:cNvPr>
          <p:cNvSpPr txBox="1"/>
          <p:nvPr/>
        </p:nvSpPr>
        <p:spPr>
          <a:xfrm>
            <a:off x="841938" y="1530327"/>
            <a:ext cx="2743200" cy="4760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400" dirty="0">
                <a:cs typeface="Calibri"/>
              </a:rPr>
              <a:t>Mélange homogène</a:t>
            </a:r>
            <a:endParaRPr lang="fr-CA" sz="2400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FA4FB4E-7243-533C-436F-A38091EA6E74}"/>
              </a:ext>
            </a:extLst>
          </p:cNvPr>
          <p:cNvSpPr txBox="1"/>
          <p:nvPr/>
        </p:nvSpPr>
        <p:spPr>
          <a:xfrm>
            <a:off x="2079829" y="2547955"/>
            <a:ext cx="193548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2800" dirty="0">
                <a:cs typeface="Calibri"/>
              </a:rPr>
              <a:t>Erlenmeyer</a:t>
            </a:r>
            <a:endParaRPr lang="fr-CA" sz="2000" dirty="0" err="1">
              <a:cs typeface="Calibri" panose="020F0502020204030204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4CE7736-D9E2-92EC-2C82-91A19DD2B3F1}"/>
              </a:ext>
            </a:extLst>
          </p:cNvPr>
          <p:cNvSpPr txBox="1"/>
          <p:nvPr/>
        </p:nvSpPr>
        <p:spPr>
          <a:xfrm>
            <a:off x="3732362" y="6083635"/>
            <a:ext cx="2809048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800" dirty="0">
                <a:cs typeface="Calibri"/>
              </a:rPr>
              <a:t>Plaque chauffante</a:t>
            </a:r>
            <a:endParaRPr lang="fr-CA" sz="2000" dirty="0">
              <a:cs typeface="Calibri" panose="020F0502020204030204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8631869-56E3-13D6-828B-0D5953C7F6E1}"/>
              </a:ext>
            </a:extLst>
          </p:cNvPr>
          <p:cNvSpPr txBox="1"/>
          <p:nvPr/>
        </p:nvSpPr>
        <p:spPr>
          <a:xfrm>
            <a:off x="6075871" y="2009955"/>
            <a:ext cx="898298" cy="8145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800" dirty="0">
                <a:solidFill>
                  <a:schemeClr val="accent1"/>
                </a:solidFill>
                <a:cs typeface="Calibri"/>
              </a:rPr>
              <a:t>Tube</a:t>
            </a:r>
          </a:p>
          <a:p>
            <a:pPr algn="l"/>
            <a:endParaRPr lang="fr-CA" dirty="0">
              <a:cs typeface="Calibri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27D8F38A-09AA-1DE3-402E-D25F82B578E1}"/>
              </a:ext>
            </a:extLst>
          </p:cNvPr>
          <p:cNvSpPr txBox="1"/>
          <p:nvPr/>
        </p:nvSpPr>
        <p:spPr>
          <a:xfrm>
            <a:off x="9140262" y="1343133"/>
            <a:ext cx="249936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3600" dirty="0">
                <a:solidFill>
                  <a:schemeClr val="accent1"/>
                </a:solidFill>
                <a:cs typeface="Calibri"/>
              </a:rPr>
              <a:t>Éprouvette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6A1B09C8-63BC-CD8F-DAFC-DC5372346189}"/>
              </a:ext>
            </a:extLst>
          </p:cNvPr>
          <p:cNvSpPr txBox="1"/>
          <p:nvPr/>
        </p:nvSpPr>
        <p:spPr>
          <a:xfrm>
            <a:off x="10259395" y="3123625"/>
            <a:ext cx="1478855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3200" dirty="0">
                <a:solidFill>
                  <a:schemeClr val="accent1"/>
                </a:solidFill>
                <a:cs typeface="Calibri"/>
              </a:rPr>
              <a:t>Bécher</a:t>
            </a:r>
            <a:endParaRPr lang="fr-CA" sz="3200" dirty="0">
              <a:solidFill>
                <a:schemeClr val="accent1"/>
              </a:solidFill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EDBAF70-55A0-86CB-5128-29CA0E242C54}"/>
              </a:ext>
            </a:extLst>
          </p:cNvPr>
          <p:cNvSpPr txBox="1"/>
          <p:nvPr/>
        </p:nvSpPr>
        <p:spPr>
          <a:xfrm>
            <a:off x="296749" y="3518714"/>
            <a:ext cx="2455366" cy="5375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800" dirty="0">
                <a:cs typeface="Calibri"/>
              </a:rPr>
              <a:t>Substance pure</a:t>
            </a:r>
            <a:endParaRPr lang="fr-CA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99276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Office Theme</vt:lpstr>
      <vt:lpstr>Procédés de séparation</vt:lpstr>
      <vt:lpstr>#1 Sédimentation</vt:lpstr>
      <vt:lpstr>#2 Décantation</vt:lpstr>
      <vt:lpstr>#3 Filtration</vt:lpstr>
      <vt:lpstr>#4 A Évaporation</vt:lpstr>
      <vt:lpstr>#4 B Distillation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306</cp:revision>
  <dcterms:created xsi:type="dcterms:W3CDTF">2023-03-14T14:27:20Z</dcterms:created>
  <dcterms:modified xsi:type="dcterms:W3CDTF">2023-03-24T18:24:15Z</dcterms:modified>
</cp:coreProperties>
</file>