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C1D7E-0514-4323-98EF-78BB83F0DACD}" v="379" dt="2023-02-21T15:58:23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2023-02-21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Modèle corpusculaire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Fait par Elizabeth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C4521E-EB9F-C768-3518-DD2C38CC1E0F}"/>
              </a:ext>
            </a:extLst>
          </p:cNvPr>
          <p:cNvSpPr/>
          <p:nvPr/>
        </p:nvSpPr>
        <p:spPr>
          <a:xfrm>
            <a:off x="1532625" y="2049061"/>
            <a:ext cx="2314754" cy="25160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B1805E68-0516-AAE9-F810-BB2B1290BBCF}"/>
              </a:ext>
            </a:extLst>
          </p:cNvPr>
          <p:cNvSpPr/>
          <p:nvPr/>
        </p:nvSpPr>
        <p:spPr>
          <a:xfrm>
            <a:off x="1841239" y="3266473"/>
            <a:ext cx="330679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Connecteur 5">
            <a:extLst>
              <a:ext uri="{FF2B5EF4-FFF2-40B4-BE49-F238E27FC236}">
                <a16:creationId xmlns:a16="http://schemas.microsoft.com/office/drawing/2014/main" id="{98E3FFC6-EEAB-64E0-F357-780359A6889B}"/>
              </a:ext>
            </a:extLst>
          </p:cNvPr>
          <p:cNvSpPr/>
          <p:nvPr/>
        </p:nvSpPr>
        <p:spPr>
          <a:xfrm>
            <a:off x="2689502" y="3554020"/>
            <a:ext cx="330679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B4D8ACA5-0482-FEB7-012C-255866FFF5B5}"/>
              </a:ext>
            </a:extLst>
          </p:cNvPr>
          <p:cNvSpPr/>
          <p:nvPr/>
        </p:nvSpPr>
        <p:spPr>
          <a:xfrm>
            <a:off x="2358823" y="3122699"/>
            <a:ext cx="330679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05C9ADDC-4D38-DB6C-6BB2-F2BE5FD2F0E1}"/>
              </a:ext>
            </a:extLst>
          </p:cNvPr>
          <p:cNvSpPr/>
          <p:nvPr/>
        </p:nvSpPr>
        <p:spPr>
          <a:xfrm>
            <a:off x="2013767" y="2878284"/>
            <a:ext cx="330679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0735ED49-5C2F-DB4F-8F13-FFF858125B85}"/>
              </a:ext>
            </a:extLst>
          </p:cNvPr>
          <p:cNvSpPr/>
          <p:nvPr/>
        </p:nvSpPr>
        <p:spPr>
          <a:xfrm>
            <a:off x="2862030" y="3165831"/>
            <a:ext cx="330679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D375BE6C-086E-0126-774B-B866D5D284AC}"/>
              </a:ext>
            </a:extLst>
          </p:cNvPr>
          <p:cNvSpPr/>
          <p:nvPr/>
        </p:nvSpPr>
        <p:spPr>
          <a:xfrm>
            <a:off x="2531351" y="2734510"/>
            <a:ext cx="330679" cy="2875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8DA8B09-2F6B-9664-283A-56CE7D7AB9FB}"/>
              </a:ext>
            </a:extLst>
          </p:cNvPr>
          <p:cNvSpPr txBox="1"/>
          <p:nvPr/>
        </p:nvSpPr>
        <p:spPr>
          <a:xfrm>
            <a:off x="4977379" y="2777643"/>
            <a:ext cx="457231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5400" dirty="0">
                <a:cs typeface="Calibri"/>
              </a:rPr>
              <a:t>Substance Pure</a:t>
            </a:r>
          </a:p>
        </p:txBody>
      </p:sp>
    </p:spTree>
    <p:extLst>
      <p:ext uri="{BB962C8B-B14F-4D97-AF65-F5344CB8AC3E}">
        <p14:creationId xmlns:p14="http://schemas.microsoft.com/office/powerpoint/2010/main" val="181798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C1753D-1701-4354-AD47-74394BC8BF96}"/>
              </a:ext>
            </a:extLst>
          </p:cNvPr>
          <p:cNvSpPr/>
          <p:nvPr/>
        </p:nvSpPr>
        <p:spPr>
          <a:xfrm>
            <a:off x="1848927" y="2164079"/>
            <a:ext cx="2314754" cy="25160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Cercle : creux 17">
            <a:extLst>
              <a:ext uri="{FF2B5EF4-FFF2-40B4-BE49-F238E27FC236}">
                <a16:creationId xmlns:a16="http://schemas.microsoft.com/office/drawing/2014/main" id="{9DD1237A-E422-8211-1381-0B47C71A2A0A}"/>
              </a:ext>
            </a:extLst>
          </p:cNvPr>
          <p:cNvSpPr/>
          <p:nvPr/>
        </p:nvSpPr>
        <p:spPr>
          <a:xfrm>
            <a:off x="3272862" y="2479232"/>
            <a:ext cx="704490" cy="661358"/>
          </a:xfrm>
          <a:prstGeom prst="donu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9" name="Cercle : creux 18">
            <a:extLst>
              <a:ext uri="{FF2B5EF4-FFF2-40B4-BE49-F238E27FC236}">
                <a16:creationId xmlns:a16="http://schemas.microsoft.com/office/drawing/2014/main" id="{8BC4EFD7-0D74-0C73-7E21-462E961EA33A}"/>
              </a:ext>
            </a:extLst>
          </p:cNvPr>
          <p:cNvSpPr/>
          <p:nvPr/>
        </p:nvSpPr>
        <p:spPr>
          <a:xfrm>
            <a:off x="2036409" y="3212476"/>
            <a:ext cx="704490" cy="661358"/>
          </a:xfrm>
          <a:prstGeom prst="donu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AEFD24C-9F6C-D7B7-11AA-42C503BE72D5}"/>
              </a:ext>
            </a:extLst>
          </p:cNvPr>
          <p:cNvSpPr/>
          <p:nvPr/>
        </p:nvSpPr>
        <p:spPr>
          <a:xfrm>
            <a:off x="2124398" y="2375715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72129674-EE22-E9C0-F818-ADBE0A48D867}"/>
              </a:ext>
            </a:extLst>
          </p:cNvPr>
          <p:cNvSpPr/>
          <p:nvPr/>
        </p:nvSpPr>
        <p:spPr>
          <a:xfrm>
            <a:off x="3360850" y="4417299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DE4B44E2-A317-A4B6-E9B8-566BC253017C}"/>
              </a:ext>
            </a:extLst>
          </p:cNvPr>
          <p:cNvSpPr/>
          <p:nvPr/>
        </p:nvSpPr>
        <p:spPr>
          <a:xfrm>
            <a:off x="3777794" y="4417299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FFEC5501-A796-DF79-30A0-D3C83370D691}"/>
              </a:ext>
            </a:extLst>
          </p:cNvPr>
          <p:cNvSpPr/>
          <p:nvPr/>
        </p:nvSpPr>
        <p:spPr>
          <a:xfrm>
            <a:off x="2785756" y="3209601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7E1FFAC-68E1-E934-9B1D-EFE2B7DC163D}"/>
              </a:ext>
            </a:extLst>
          </p:cNvPr>
          <p:cNvSpPr/>
          <p:nvPr/>
        </p:nvSpPr>
        <p:spPr>
          <a:xfrm>
            <a:off x="2742625" y="3870960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7DB4DA8E-87D4-E5E6-A8DB-11C3BF662E70}"/>
              </a:ext>
            </a:extLst>
          </p:cNvPr>
          <p:cNvSpPr/>
          <p:nvPr/>
        </p:nvSpPr>
        <p:spPr>
          <a:xfrm>
            <a:off x="2124398" y="4014733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96D0EE07-74A2-A00C-B73F-8EAAFE12ACEE}"/>
              </a:ext>
            </a:extLst>
          </p:cNvPr>
          <p:cNvSpPr/>
          <p:nvPr/>
        </p:nvSpPr>
        <p:spPr>
          <a:xfrm>
            <a:off x="3044549" y="4417299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AE2D407-8103-15CB-F039-B1E99EE7AD5B}"/>
              </a:ext>
            </a:extLst>
          </p:cNvPr>
          <p:cNvSpPr txBox="1"/>
          <p:nvPr/>
        </p:nvSpPr>
        <p:spPr>
          <a:xfrm>
            <a:off x="5675031" y="2478369"/>
            <a:ext cx="467954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000" dirty="0">
                <a:cs typeface="Calibri"/>
              </a:rPr>
              <a:t>Mélange hétérogène</a:t>
            </a:r>
          </a:p>
          <a:p>
            <a:r>
              <a:rPr lang="fr-CA" sz="4000" dirty="0">
                <a:cs typeface="Calibri"/>
              </a:rPr>
              <a:t>Désordonnée</a:t>
            </a:r>
          </a:p>
          <a:p>
            <a:r>
              <a:rPr lang="fr-CA" sz="4000" dirty="0">
                <a:cs typeface="Calibri"/>
              </a:rPr>
              <a:t>Non uniforme</a:t>
            </a:r>
          </a:p>
        </p:txBody>
      </p:sp>
    </p:spTree>
    <p:extLst>
      <p:ext uri="{BB962C8B-B14F-4D97-AF65-F5344CB8AC3E}">
        <p14:creationId xmlns:p14="http://schemas.microsoft.com/office/powerpoint/2010/main" val="299390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7AABFF-B64F-1D46-8945-72210032411D}"/>
              </a:ext>
            </a:extLst>
          </p:cNvPr>
          <p:cNvSpPr/>
          <p:nvPr/>
        </p:nvSpPr>
        <p:spPr>
          <a:xfrm>
            <a:off x="1460738" y="2164080"/>
            <a:ext cx="2314754" cy="25160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Cercle : creux 18">
            <a:extLst>
              <a:ext uri="{FF2B5EF4-FFF2-40B4-BE49-F238E27FC236}">
                <a16:creationId xmlns:a16="http://schemas.microsoft.com/office/drawing/2014/main" id="{BF19FE36-67AE-FE1A-C38C-1118A9E4DC58}"/>
              </a:ext>
            </a:extLst>
          </p:cNvPr>
          <p:cNvSpPr/>
          <p:nvPr/>
        </p:nvSpPr>
        <p:spPr>
          <a:xfrm>
            <a:off x="1633843" y="3097458"/>
            <a:ext cx="704490" cy="66135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21" name="Cercle : creux 20">
            <a:extLst>
              <a:ext uri="{FF2B5EF4-FFF2-40B4-BE49-F238E27FC236}">
                <a16:creationId xmlns:a16="http://schemas.microsoft.com/office/drawing/2014/main" id="{4E56A30C-E11E-0F3F-4651-F6645D6A1B81}"/>
              </a:ext>
            </a:extLst>
          </p:cNvPr>
          <p:cNvSpPr/>
          <p:nvPr/>
        </p:nvSpPr>
        <p:spPr>
          <a:xfrm>
            <a:off x="2893299" y="2876047"/>
            <a:ext cx="704490" cy="66135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44C8704-DD9F-C132-608A-3C9C34C3F51F}"/>
              </a:ext>
            </a:extLst>
          </p:cNvPr>
          <p:cNvSpPr/>
          <p:nvPr/>
        </p:nvSpPr>
        <p:spPr>
          <a:xfrm>
            <a:off x="1980624" y="3827828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B18E795F-0B83-C557-A112-12638F0DDEAD}"/>
              </a:ext>
            </a:extLst>
          </p:cNvPr>
          <p:cNvSpPr/>
          <p:nvPr/>
        </p:nvSpPr>
        <p:spPr>
          <a:xfrm>
            <a:off x="1500421" y="3822077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2FA8C113-EEF4-589D-65EF-9D45B46C5525}"/>
              </a:ext>
            </a:extLst>
          </p:cNvPr>
          <p:cNvSpPr/>
          <p:nvPr/>
        </p:nvSpPr>
        <p:spPr>
          <a:xfrm>
            <a:off x="2328557" y="3643798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713152B5-5651-2FA6-2584-6A364827D30A}"/>
              </a:ext>
            </a:extLst>
          </p:cNvPr>
          <p:cNvSpPr/>
          <p:nvPr/>
        </p:nvSpPr>
        <p:spPr>
          <a:xfrm>
            <a:off x="2768504" y="3436764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FF4498F0-2654-860F-C633-00F38B12304C}"/>
              </a:ext>
            </a:extLst>
          </p:cNvPr>
          <p:cNvSpPr/>
          <p:nvPr/>
        </p:nvSpPr>
        <p:spPr>
          <a:xfrm>
            <a:off x="3337847" y="3603542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B9B18739-3A20-9575-D22D-99423962E74B}"/>
              </a:ext>
            </a:extLst>
          </p:cNvPr>
          <p:cNvSpPr/>
          <p:nvPr/>
        </p:nvSpPr>
        <p:spPr>
          <a:xfrm>
            <a:off x="3030172" y="3597790"/>
            <a:ext cx="258792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A7ED13F-8D35-6BD9-7434-EC6C73FE72CE}"/>
              </a:ext>
            </a:extLst>
          </p:cNvPr>
          <p:cNvSpPr txBox="1"/>
          <p:nvPr/>
        </p:nvSpPr>
        <p:spPr>
          <a:xfrm>
            <a:off x="5469435" y="1835127"/>
            <a:ext cx="5353265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000" dirty="0">
                <a:cs typeface="Calibri"/>
              </a:rPr>
              <a:t>Mélange homogène</a:t>
            </a:r>
          </a:p>
          <a:p>
            <a:r>
              <a:rPr lang="fr-CA" sz="4000" dirty="0">
                <a:cs typeface="Calibri"/>
              </a:rPr>
              <a:t>Limpide</a:t>
            </a:r>
          </a:p>
          <a:p>
            <a:r>
              <a:rPr lang="fr-CA" sz="4000" dirty="0">
                <a:cs typeface="Calibri"/>
              </a:rPr>
              <a:t>1 phase </a:t>
            </a:r>
          </a:p>
          <a:p>
            <a:r>
              <a:rPr lang="fr-CA" sz="4000" dirty="0">
                <a:cs typeface="Calibri"/>
              </a:rPr>
              <a:t>Distribution uniforme</a:t>
            </a:r>
          </a:p>
          <a:p>
            <a:r>
              <a:rPr lang="fr-CA" sz="4000" dirty="0">
                <a:cs typeface="Calibri"/>
              </a:rPr>
              <a:t>Ordonnée</a:t>
            </a:r>
          </a:p>
        </p:txBody>
      </p:sp>
    </p:spTree>
    <p:extLst>
      <p:ext uri="{BB962C8B-B14F-4D97-AF65-F5344CB8AC3E}">
        <p14:creationId xmlns:p14="http://schemas.microsoft.com/office/powerpoint/2010/main" val="30392674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Modèle corpusculaire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79</cp:revision>
  <dcterms:created xsi:type="dcterms:W3CDTF">2023-02-21T15:47:25Z</dcterms:created>
  <dcterms:modified xsi:type="dcterms:W3CDTF">2023-02-21T16:04:06Z</dcterms:modified>
</cp:coreProperties>
</file>