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C0042B-A358-935E-641D-47E4EDC395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E98733-E541-88BA-FB32-682F83F8B6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94796C-89CC-BAE9-96A7-F58D1178E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579F08-7869-AAF3-1B6C-A1EA5427F9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1DE3005-DFB4-F3EC-7829-1E69F0781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46763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8925EA-B46D-7ACC-A1EE-A7F4DD1AA9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340069E-3C81-8D09-D374-846CA511F9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68EB13F-A114-D0B4-501B-B7A7DE0FB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7960DD-EFD4-7392-192D-162DE6EA8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E3BA877-BB65-5AB5-2E90-29B00BDF7A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3843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4921B2E1-9DDF-D579-D252-AAF92F9D3A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330834F-D4C4-7F74-4A83-EFDD68E3A6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F42BCD-8F84-7C9D-12CA-424909F488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D4247FC-264F-AFC2-28CB-D32980B0C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3669B00-E8F3-2BA7-1D78-85BF30147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309012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C8EB6B2-7E1D-F7F5-E420-4E1534229F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C3FD15E-E2C6-4A61-1746-2C9A59B895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C7D720A-44C8-302A-0CB7-FFC2FC7AE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99D4C6A-12BE-8EFC-8028-2523514FF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9F89AD-0B5D-EFFA-823A-5E6F7B6FE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30708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EFD51A-A0AE-2A17-52B2-EAAC59C51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C004A78-BBBF-268E-B7BD-D1B09E47C5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4674C96-76BF-4CAA-21D9-96E8BEBEF5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406AA4D-C42E-A2D3-A24A-CD85AE136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4A01CFE-D1AF-6D08-B9AD-F063BAE36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32084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2D513D2-3E92-1637-4F3A-56B9B71273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75CF88A-F659-77B8-0A90-78B58F731AE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D3DAE0A-58E3-9053-5EB6-773721C8F5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0B20525-614B-C87C-2003-8C7B02FFD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A5AE52C-05F8-EC3E-E4B3-95E6749EBC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3397F3-4682-ECEA-BA55-BCB349255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72246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C77F558-9B78-EAB2-6ADA-0045CC12E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27C4348-6BE4-1571-1BDC-39DA61A8FC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CCAF2DD-46CA-1B6F-0296-DD72B874F2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CE6A242-D8B6-0337-112C-1C03AB091C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ACE8A12-5188-3E78-7900-64CC61A577A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6E3042C-A84A-1CC3-720D-8FBED07ED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D08D6FA-A126-EEF6-22A0-343F7504C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9E8B197-FF0C-D0A3-61EC-FEF2AF96F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74583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AF3C55-A852-0D2D-9B2E-28BE0EA99A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2EB71862-7AB3-7002-DF46-5ED633B2D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65900D8B-3E25-50B3-AC73-8D3B96540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6C1F5314-9058-5E35-CA67-0903A1ECA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08157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696323F-D8F3-DF50-E517-810535465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79D8894-74BB-AEAD-66C2-55959EAC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396770F-DA6F-B5F7-3309-1D9CE9A8A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469241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80C9086-F140-CD17-0C37-E759CD093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A13D265-4E87-C346-81D4-0C4A63D340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D041562-4702-2542-A53A-AE99BBFF2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1E3A451-1C01-2CDB-3F62-5FA3B0193D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2DD801CD-9768-7A2A-AA14-3CD9580DE1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8FCA86C-217F-F2CD-CD46-6B9F559D4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21094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A99C92B-ABD1-C60C-597F-B66572F7F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2655DB-A9E8-A962-9AD5-38BFFA8D318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FC0719D-7BE9-8898-7E27-8A16570939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47E1743C-EF21-2444-C616-40A0381B1F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163CAA-1FA6-EE46-D115-95653CF8C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DDFC388-4853-468B-AF40-385FE5AE7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94988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9F13824-64D1-8379-CC3E-83DC67292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9B20F5D-4BCA-3ADA-CD9D-8F7B0F2D42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A495C99-B1ED-9F52-F18F-C3C710DAD3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0DAFB-2346-4FB3-A39E-079902DBE894}" type="datetimeFigureOut">
              <a:rPr lang="fr-CA" smtClean="0"/>
              <a:t>2023-02-03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D67BE8C-A50A-6787-7333-F28DAA53E3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5211542-871F-50F9-B645-19A165B1C3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DBAE5E-7AEF-4A9F-8775-29F90BE94262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691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326DABE-3052-4756-FF99-9599AA942FC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Cycle de vie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E4F8D8-BBD1-177B-1944-8A7D07F796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Elizabeth Vachon</a:t>
            </a:r>
          </a:p>
        </p:txBody>
      </p:sp>
    </p:spTree>
    <p:extLst>
      <p:ext uri="{BB962C8B-B14F-4D97-AF65-F5344CB8AC3E}">
        <p14:creationId xmlns:p14="http://schemas.microsoft.com/office/powerpoint/2010/main" val="851697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AC6CC46-686B-3B66-D6F5-F51C085549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sèche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7F54C8F-24F0-A98D-F468-6E1C88E33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6009" y="2154969"/>
            <a:ext cx="2804585" cy="36810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59554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3228D3-C6B4-D8DD-56DC-BFE72C4836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Graine en germination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701E02C1-615D-1652-D87D-9DE8172C8F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85243" y="1690688"/>
            <a:ext cx="3196503" cy="45078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96559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A5EB20C-E7B8-A146-5D6D-F55DA1268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Plantule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1BDFCFDC-CFAB-877A-6571-7E3C15A1A3D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9404" y="1440780"/>
            <a:ext cx="2933191" cy="4660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797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15FAA9-3762-C9DA-2568-36C69019B7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Plante adulte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F60E3AA-3055-3855-09B9-9DE4E580D1A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0689" y="800098"/>
            <a:ext cx="3832521" cy="5235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47173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15</Words>
  <Application>Microsoft Office PowerPoint</Application>
  <PresentationFormat>Grand écran</PresentationFormat>
  <Paragraphs>6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Thème Office</vt:lpstr>
      <vt:lpstr>Cycle de vie</vt:lpstr>
      <vt:lpstr>Graine sèche</vt:lpstr>
      <vt:lpstr>Graine en germination</vt:lpstr>
      <vt:lpstr>Plantule</vt:lpstr>
      <vt:lpstr>Plante adulte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Cycle de vie</dc:title>
  <dc:creator>evachon26 Elizabeth</dc:creator>
  <cp:lastModifiedBy>evachon26 Elizabeth</cp:lastModifiedBy>
  <cp:revision>1</cp:revision>
  <dcterms:created xsi:type="dcterms:W3CDTF">2023-02-03T20:08:57Z</dcterms:created>
  <dcterms:modified xsi:type="dcterms:W3CDTF">2023-02-03T20:15:18Z</dcterms:modified>
</cp:coreProperties>
</file>