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74814A-5440-4B60-A94F-4377227B2745}" v="205" dt="2023-02-13T14:43:43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Conquête spatiale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Fait par Elizabeth Vachon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BF14385-3BCE-14CE-62F0-2CC5136B8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7737" y="1384296"/>
            <a:ext cx="460534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>
                <a:solidFill>
                  <a:schemeClr val="bg1"/>
                </a:solidFill>
              </a:rPr>
              <a:t>Mariner </a:t>
            </a: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38428865-BE86-5CA9-B5E8-E3C320F949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6538" r="22" b="1"/>
          <a:stretch/>
        </p:blipFill>
        <p:spPr>
          <a:xfrm>
            <a:off x="473874" y="1057275"/>
            <a:ext cx="5917401" cy="474345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36B2BE-65F4-46E3-AFDD-A9AE9E885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94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2B07B0-F4D6-7FBE-CD5E-9B53608CD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9823" y="537653"/>
            <a:ext cx="5957978" cy="1339940"/>
          </a:xfrm>
        </p:spPr>
        <p:txBody>
          <a:bodyPr>
            <a:noAutofit/>
          </a:bodyPr>
          <a:lstStyle/>
          <a:p>
            <a:r>
              <a:rPr lang="fr-CA" sz="9600" dirty="0">
                <a:cs typeface="Calibri Light"/>
              </a:rPr>
              <a:t>Quoi? Qui?</a:t>
            </a:r>
            <a:endParaRPr lang="fr-CA" sz="9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45E795-661E-7FB6-BA60-940414543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879" y="3004568"/>
            <a:ext cx="2219865" cy="160526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r-CA"/>
          </a:p>
          <a:p>
            <a:pPr marL="0" indent="0">
              <a:buNone/>
            </a:pPr>
            <a:r>
              <a:rPr lang="fr-CA" sz="6000" dirty="0">
                <a:cs typeface="Calibri"/>
              </a:rPr>
              <a:t>Sonde</a:t>
            </a:r>
          </a:p>
        </p:txBody>
      </p:sp>
    </p:spTree>
    <p:extLst>
      <p:ext uri="{BB962C8B-B14F-4D97-AF65-F5344CB8AC3E}">
        <p14:creationId xmlns:p14="http://schemas.microsoft.com/office/powerpoint/2010/main" val="4194779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BCEC22-C691-EA93-FEF2-FF59084E8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841" y="537653"/>
            <a:ext cx="4218317" cy="1339940"/>
          </a:xfrm>
        </p:spPr>
        <p:txBody>
          <a:bodyPr>
            <a:noAutofit/>
          </a:bodyPr>
          <a:lstStyle/>
          <a:p>
            <a:r>
              <a:rPr lang="fr-CA" sz="9600" dirty="0">
                <a:cs typeface="Calibri Light"/>
              </a:rPr>
              <a:t>Quand?</a:t>
            </a:r>
            <a:endParaRPr lang="fr-CA" sz="9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6B181F-0016-78E2-901A-AF50844CD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709" y="2961436"/>
            <a:ext cx="2636808" cy="9439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sz="4400" dirty="0">
                <a:cs typeface="Calibri" panose="020F0502020204030204"/>
              </a:rPr>
              <a:t>1962-1973</a:t>
            </a:r>
          </a:p>
        </p:txBody>
      </p:sp>
    </p:spTree>
    <p:extLst>
      <p:ext uri="{BB962C8B-B14F-4D97-AF65-F5344CB8AC3E}">
        <p14:creationId xmlns:p14="http://schemas.microsoft.com/office/powerpoint/2010/main" val="3582388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00C8D5-945A-FEF3-EB1F-B332C7574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5067" y="609540"/>
            <a:ext cx="2449902" cy="1339940"/>
          </a:xfrm>
        </p:spPr>
        <p:txBody>
          <a:bodyPr>
            <a:normAutofit/>
          </a:bodyPr>
          <a:lstStyle/>
          <a:p>
            <a:r>
              <a:rPr lang="fr-CA" sz="8000" dirty="0">
                <a:cs typeface="Calibri Light"/>
              </a:rPr>
              <a:t>Pays?</a:t>
            </a:r>
            <a:endParaRPr lang="fr-CA" sz="8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5F68BA-E50E-EA77-7878-6F13C1C7F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408" y="2975814"/>
            <a:ext cx="2478657" cy="6851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sz="4000" dirty="0">
                <a:cs typeface="Calibri"/>
              </a:rPr>
              <a:t>États-Unis</a:t>
            </a: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AE2A42E0-7AAC-41AC-1CFD-76F2DF5A8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6461" y="1963858"/>
            <a:ext cx="5621189" cy="468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57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umières générées par ordinateur">
            <a:extLst>
              <a:ext uri="{FF2B5EF4-FFF2-40B4-BE49-F238E27FC236}">
                <a16:creationId xmlns:a16="http://schemas.microsoft.com/office/drawing/2014/main" id="{69A43F07-A943-C549-9A2F-D6192446C9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35000"/>
          </a:blip>
          <a:srcRect t="7931" r="-1" b="16035"/>
          <a:stretch/>
        </p:blipFill>
        <p:spPr>
          <a:xfrm>
            <a:off x="-19" y="10"/>
            <a:ext cx="12188952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59A4C1B-714C-E064-1960-FC0C07510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8" y="803325"/>
            <a:ext cx="53145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À retenir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 6">
            <a:extLst>
              <a:ext uri="{FF2B5EF4-FFF2-40B4-BE49-F238E27FC236}">
                <a16:creationId xmlns:a16="http://schemas.microsoft.com/office/drawing/2014/main" id="{D8E15B58-4AEA-A4FE-5E73-CF6ADD46EC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767" b="-1"/>
          <a:stretch/>
        </p:blipFill>
        <p:spPr>
          <a:xfrm>
            <a:off x="-2315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067519" h="5265942">
                <a:moveTo>
                  <a:pt x="0" y="0"/>
                </a:moveTo>
                <a:lnTo>
                  <a:pt x="4097786" y="0"/>
                </a:lnTo>
                <a:lnTo>
                  <a:pt x="4176264" y="71326"/>
                </a:lnTo>
                <a:cubicBezTo>
                  <a:pt x="4726927" y="621989"/>
                  <a:pt x="5067519" y="1382723"/>
                  <a:pt x="5067519" y="2223006"/>
                </a:cubicBezTo>
                <a:cubicBezTo>
                  <a:pt x="5067519" y="3903573"/>
                  <a:pt x="3705150" y="5265942"/>
                  <a:pt x="2024583" y="5265942"/>
                </a:cubicBezTo>
                <a:cubicBezTo>
                  <a:pt x="1315594" y="5265942"/>
                  <a:pt x="663237" y="5023470"/>
                  <a:pt x="145914" y="4616926"/>
                </a:cubicBezTo>
                <a:lnTo>
                  <a:pt x="0" y="4489006"/>
                </a:lnTo>
                <a:close/>
              </a:path>
            </a:pathLst>
          </a:cu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A8DC815-BBA2-7329-3B86-0A91D2964E1F}"/>
              </a:ext>
            </a:extLst>
          </p:cNvPr>
          <p:cNvSpPr txBox="1"/>
          <p:nvPr/>
        </p:nvSpPr>
        <p:spPr>
          <a:xfrm>
            <a:off x="6053667" y="2279018"/>
            <a:ext cx="5314543" cy="337592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Obserce Vénus, Mars et Mercure</a:t>
            </a:r>
          </a:p>
        </p:txBody>
      </p:sp>
    </p:spTree>
    <p:extLst>
      <p:ext uri="{BB962C8B-B14F-4D97-AF65-F5344CB8AC3E}">
        <p14:creationId xmlns:p14="http://schemas.microsoft.com/office/powerpoint/2010/main" val="3487884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Conquête spatiale</vt:lpstr>
      <vt:lpstr>Mariner </vt:lpstr>
      <vt:lpstr>Quoi? Qui?</vt:lpstr>
      <vt:lpstr>Quand?</vt:lpstr>
      <vt:lpstr>Pays?</vt:lpstr>
      <vt:lpstr>À retenir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70</cp:revision>
  <dcterms:created xsi:type="dcterms:W3CDTF">2023-02-13T14:22:43Z</dcterms:created>
  <dcterms:modified xsi:type="dcterms:W3CDTF">2023-02-13T14:44:50Z</dcterms:modified>
</cp:coreProperties>
</file>