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fr-C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74814A-5440-4B60-A94F-4377227B2745}" v="205" dt="2023-02-13T14:43:43.7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64A8DC-C4AF-4652-AC32-ADFAD17381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847FE07-1509-4618-BFDD-2F2A07A123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83199F-26E1-4DB1-9CA8-7E8CED47D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8972CB-BD9A-4995-92F2-5CC190BFA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0CFE87-B16B-4990-9241-968139C62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24365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6405F9-9DFF-4742-9857-F192A455E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A7E0B7C-2D83-463E-8FBF-B5C189680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8AF828-D8A2-445A-9F05-B6C6E20EC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E58E7C-83BF-4AD8-9C5D-C61199829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E92182-C482-4E0F-B08D-1366FDD1D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1805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BE969EE-D58A-4102-801C-5E0126DD91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0D73470-3533-4D82-9B78-D347A794D9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558D78-E782-4B90-BA62-E390635F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380A4C-292A-49BF-8242-23B985FB0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B678AC-A9FC-4025-A2BA-C102B4D1D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87445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2E0A43-A785-43F0-8AA7-AC17391A6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85E074-1D09-47C4-A46B-064D1B3C8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640D95-E024-4ACF-95D4-78E3288C9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D43D00-AD54-43BB-8A14-13A12C3F2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467E55-6C86-4043-BBFB-E556A28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6331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63D82C-E584-4782-931A-D51D73EA3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3127DEC-569E-438D-9D27-57F5BA6D4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2A6EAB-7978-428A-BCCC-2035D003D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D8126A-EF0E-41E0-8629-D6C6B7CBC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CCED88-001B-4D14-BB72-1D848781A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60066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A8DA14-A54C-4B6C-8BFD-6480D4487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EBBF4F-1C1D-4B75-BCF6-827B12EBB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E3D5836-D4AE-4771-B4E8-FA427937C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3A8E883-F68A-46FF-A17F-BE871585E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A726C6-D85A-4303-B69F-95C43747B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120E401-FF19-4C9C-938F-238749921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612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BCED65-165B-4F21-9346-DEEA150FC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0C55C23-F218-4028-82D4-26506EB7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3AA1FE5-6935-46E4-BAB5-F2102BA9D3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C925E6B-CC53-42AE-ABD6-24F6728ECF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CA9E9DA-B1D6-4260-82D4-5DD5191202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4EF37AF-B11E-4861-8F3F-E7167F1D7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D1A84F1-A5F7-4393-BD31-E7FFCC747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9911845-779A-4E9B-AA29-E6688FDC8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9761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9417A0-29EC-4C25-ACD7-F57E45BF9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7955530-F545-40DA-B995-C8736F634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E4A9854-DB18-4952-8D69-4FC903BB7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9A72ACA-943A-4870-9C84-070A0070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64520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89C7BD-AC20-46EB-8178-4A794AE12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B8B409C-04DE-40E9-8ED8-0A88D3CFD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47B2809-9912-4EE7-B2BA-A1B8F25E6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158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E3CFBE-0450-4DCB-A2A4-33530269F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B87E0F-6A58-4F4B-8701-85A38AF37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AD191F1-2C4A-4163-9CFC-9E355CBB21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D4F01F-3C8D-4081-A8D6-1080982C0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8FC714-3204-4BCF-BE19-1C5F41D31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3748F61-7DCD-44C1-B55E-46842A457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7162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5A1516-2FDA-4214-AD7B-304867BCF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1AB3FAF-630F-42F3-ACC3-86572AF5E3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9350950-C105-41DC-AE5B-8FD1234C5B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D119FC2-C928-42DD-8C06-688C404BF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25B4E9-BA30-4571-AB97-93CF700A7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EA017F-EFBE-433E-A23D-28DB82985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321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D239FE0-7C23-49D6-9493-47D4D11FD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032DBC-96EA-4E25-A233-66395E3D7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442B95-01A5-48D3-BC5F-4DF713F266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3F41A-0AC9-46AE-80E5-213A985D2FBC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89C65C-841D-41BE-BA1A-DCEA6F77C1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D1C6A3-3E42-4155-8258-05F0292F31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0705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C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ECDF2D-3639-4EE9-A4F1-0D9F3235A2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>
                <a:cs typeface="Calibri Light"/>
              </a:rPr>
              <a:t>Conquête spatiale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95294D7-A045-4C14-9634-F249C2A7B8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CA" dirty="0">
                <a:cs typeface="Calibri"/>
              </a:rPr>
              <a:t>Fait par Elizabeth Vachon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954086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BF14385-3BCE-14CE-62F0-2CC5136B8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7737" y="1384296"/>
            <a:ext cx="460534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000">
                <a:solidFill>
                  <a:schemeClr val="bg1"/>
                </a:solidFill>
              </a:rPr>
              <a:t>Mariner </a:t>
            </a:r>
          </a:p>
        </p:txBody>
      </p:sp>
      <p:pic>
        <p:nvPicPr>
          <p:cNvPr id="4" name="Image 4">
            <a:extLst>
              <a:ext uri="{FF2B5EF4-FFF2-40B4-BE49-F238E27FC236}">
                <a16:creationId xmlns:a16="http://schemas.microsoft.com/office/drawing/2014/main" id="{38428865-BE86-5CA9-B5E8-E3C320F9491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l="6538" r="22" b="1"/>
          <a:stretch/>
        </p:blipFill>
        <p:spPr>
          <a:xfrm>
            <a:off x="473874" y="1057275"/>
            <a:ext cx="5917401" cy="474345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84C2E9E-0B5D-4B5F-9A1F-70EBDCE390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461" y="1197769"/>
            <a:ext cx="10987078" cy="4462463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F36B2BE-65F4-46E3-AFDD-A9AE9E8850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494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2B07B0-F4D6-7FBE-CD5E-9B53608CD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9823" y="537653"/>
            <a:ext cx="5957978" cy="1339940"/>
          </a:xfrm>
        </p:spPr>
        <p:txBody>
          <a:bodyPr>
            <a:noAutofit/>
          </a:bodyPr>
          <a:lstStyle/>
          <a:p>
            <a:r>
              <a:rPr lang="fr-CA" sz="9600" dirty="0">
                <a:cs typeface="Calibri Light"/>
              </a:rPr>
              <a:t>Quoi? Qui?</a:t>
            </a:r>
            <a:endParaRPr lang="fr-CA" sz="96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B45E795-661E-7FB6-BA60-940414543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879" y="3004568"/>
            <a:ext cx="2219865" cy="1605263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fr-CA"/>
          </a:p>
          <a:p>
            <a:pPr marL="0" indent="0">
              <a:buNone/>
            </a:pPr>
            <a:r>
              <a:rPr lang="fr-CA" sz="6000" dirty="0">
                <a:cs typeface="Calibri"/>
              </a:rPr>
              <a:t>Sonde</a:t>
            </a:r>
          </a:p>
        </p:txBody>
      </p:sp>
    </p:spTree>
    <p:extLst>
      <p:ext uri="{BB962C8B-B14F-4D97-AF65-F5344CB8AC3E}">
        <p14:creationId xmlns:p14="http://schemas.microsoft.com/office/powerpoint/2010/main" val="4194779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BCEC22-C691-EA93-FEF2-FF59084E8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6841" y="537653"/>
            <a:ext cx="4218317" cy="1339940"/>
          </a:xfrm>
        </p:spPr>
        <p:txBody>
          <a:bodyPr>
            <a:noAutofit/>
          </a:bodyPr>
          <a:lstStyle/>
          <a:p>
            <a:r>
              <a:rPr lang="fr-CA" sz="9600" dirty="0">
                <a:cs typeface="Calibri Light"/>
              </a:rPr>
              <a:t>Quand?</a:t>
            </a:r>
            <a:endParaRPr lang="fr-CA" sz="96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A6B181F-0016-78E2-901A-AF50844CD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709" y="2961436"/>
            <a:ext cx="2636808" cy="94390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CA" sz="4400" dirty="0">
                <a:cs typeface="Calibri" panose="020F0502020204030204"/>
              </a:rPr>
              <a:t>1962-1973</a:t>
            </a:r>
          </a:p>
        </p:txBody>
      </p:sp>
    </p:spTree>
    <p:extLst>
      <p:ext uri="{BB962C8B-B14F-4D97-AF65-F5344CB8AC3E}">
        <p14:creationId xmlns:p14="http://schemas.microsoft.com/office/powerpoint/2010/main" val="3582388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00C8D5-945A-FEF3-EB1F-B332C7574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5067" y="609540"/>
            <a:ext cx="2449902" cy="1339940"/>
          </a:xfrm>
        </p:spPr>
        <p:txBody>
          <a:bodyPr>
            <a:normAutofit/>
          </a:bodyPr>
          <a:lstStyle/>
          <a:p>
            <a:r>
              <a:rPr lang="fr-CA" sz="8000" dirty="0">
                <a:cs typeface="Calibri Light"/>
              </a:rPr>
              <a:t>Pays?</a:t>
            </a:r>
            <a:endParaRPr lang="fr-CA" sz="80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5F68BA-E50E-EA77-7878-6F13C1C7F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1408" y="2975814"/>
            <a:ext cx="2478657" cy="68511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CA" sz="4000" dirty="0">
                <a:cs typeface="Calibri"/>
              </a:rPr>
              <a:t>États-Unis</a:t>
            </a:r>
          </a:p>
        </p:txBody>
      </p:sp>
      <p:pic>
        <p:nvPicPr>
          <p:cNvPr id="4" name="Image 4">
            <a:extLst>
              <a:ext uri="{FF2B5EF4-FFF2-40B4-BE49-F238E27FC236}">
                <a16:creationId xmlns:a16="http://schemas.microsoft.com/office/drawing/2014/main" id="{AE2A42E0-7AAC-41AC-1CFD-76F2DF5A83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6461" y="1963858"/>
            <a:ext cx="5621189" cy="4684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57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umières générées par ordinateur">
            <a:extLst>
              <a:ext uri="{FF2B5EF4-FFF2-40B4-BE49-F238E27FC236}">
                <a16:creationId xmlns:a16="http://schemas.microsoft.com/office/drawing/2014/main" id="{69A43F07-A943-C549-9A2F-D6192446C98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alphaModFix amt="35000"/>
          </a:blip>
          <a:srcRect t="7931" r="-1" b="16035"/>
          <a:stretch/>
        </p:blipFill>
        <p:spPr>
          <a:xfrm>
            <a:off x="-19" y="10"/>
            <a:ext cx="12188952" cy="685799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659A4C1B-714C-E064-1960-FC0C07510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53668" y="803325"/>
            <a:ext cx="5314536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À retenir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Image 6">
            <a:extLst>
              <a:ext uri="{FF2B5EF4-FFF2-40B4-BE49-F238E27FC236}">
                <a16:creationId xmlns:a16="http://schemas.microsoft.com/office/drawing/2014/main" id="{D8E15B58-4AEA-A4FE-5E73-CF6ADD46ECB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767" b="-1"/>
          <a:stretch/>
        </p:blipFill>
        <p:spPr>
          <a:xfrm>
            <a:off x="-2315" y="-2"/>
            <a:ext cx="5441859" cy="5654940"/>
          </a:xfrm>
          <a:custGeom>
            <a:avLst/>
            <a:gdLst/>
            <a:ahLst/>
            <a:cxnLst/>
            <a:rect l="l" t="t" r="r" b="b"/>
            <a:pathLst>
              <a:path w="5067519" h="5265942">
                <a:moveTo>
                  <a:pt x="0" y="0"/>
                </a:moveTo>
                <a:lnTo>
                  <a:pt x="4097786" y="0"/>
                </a:lnTo>
                <a:lnTo>
                  <a:pt x="4176264" y="71326"/>
                </a:lnTo>
                <a:cubicBezTo>
                  <a:pt x="4726927" y="621989"/>
                  <a:pt x="5067519" y="1382723"/>
                  <a:pt x="5067519" y="2223006"/>
                </a:cubicBezTo>
                <a:cubicBezTo>
                  <a:pt x="5067519" y="3903573"/>
                  <a:pt x="3705150" y="5265942"/>
                  <a:pt x="2024583" y="5265942"/>
                </a:cubicBezTo>
                <a:cubicBezTo>
                  <a:pt x="1315594" y="5265942"/>
                  <a:pt x="663237" y="5023470"/>
                  <a:pt x="145914" y="4616926"/>
                </a:cubicBezTo>
                <a:lnTo>
                  <a:pt x="0" y="4489006"/>
                </a:lnTo>
                <a:close/>
              </a:path>
            </a:pathLst>
          </a:cu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BA8DC815-BBA2-7329-3B86-0A91D2964E1F}"/>
              </a:ext>
            </a:extLst>
          </p:cNvPr>
          <p:cNvSpPr txBox="1"/>
          <p:nvPr/>
        </p:nvSpPr>
        <p:spPr>
          <a:xfrm>
            <a:off x="6053667" y="2279018"/>
            <a:ext cx="5314543" cy="3375920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/>
              <a:t>Obserce Vénus, Mars et Mercure</a:t>
            </a:r>
          </a:p>
        </p:txBody>
      </p:sp>
    </p:spTree>
    <p:extLst>
      <p:ext uri="{BB962C8B-B14F-4D97-AF65-F5344CB8AC3E}">
        <p14:creationId xmlns:p14="http://schemas.microsoft.com/office/powerpoint/2010/main" val="34878848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Conquête spatiale</vt:lpstr>
      <vt:lpstr>Mariner </vt:lpstr>
      <vt:lpstr>Quoi? Qui?</vt:lpstr>
      <vt:lpstr>Quand?</vt:lpstr>
      <vt:lpstr>Pays?</vt:lpstr>
      <vt:lpstr>À retenir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70</cp:revision>
  <dcterms:created xsi:type="dcterms:W3CDTF">2023-02-13T14:22:43Z</dcterms:created>
  <dcterms:modified xsi:type="dcterms:W3CDTF">2023-02-13T14:44:50Z</dcterms:modified>
</cp:coreProperties>
</file>