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13DF02-43EF-44AA-B252-4397A5201709}" v="687" dt="2023-11-30T20:53:15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ITSS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Fait par Elizabeth Vachon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1E4E85-10F1-7F57-2F52-9554FBF0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8769" cy="1339940"/>
          </a:xfrm>
        </p:spPr>
        <p:txBody>
          <a:bodyPr/>
          <a:lstStyle/>
          <a:p>
            <a:r>
              <a:rPr lang="fr-FR" dirty="0">
                <a:cs typeface="Calibri Light"/>
              </a:rPr>
              <a:t>Syphilis ( </a:t>
            </a:r>
            <a:r>
              <a:rPr lang="fr-FR" dirty="0">
                <a:solidFill>
                  <a:srgbClr val="040C28"/>
                </a:solidFill>
                <a:latin typeface="Calibri Light"/>
                <a:cs typeface="Calibri Light"/>
              </a:rPr>
              <a:t>Treponema pallidum </a:t>
            </a:r>
            <a:r>
              <a:rPr lang="fr-FR" dirty="0" err="1">
                <a:solidFill>
                  <a:srgbClr val="040C28"/>
                </a:solidFill>
                <a:latin typeface="Calibri Light"/>
                <a:cs typeface="Calibri Light"/>
              </a:rPr>
              <a:t>subsp</a:t>
            </a:r>
            <a:r>
              <a:rPr lang="fr-FR" dirty="0">
                <a:solidFill>
                  <a:srgbClr val="040C28"/>
                </a:solidFill>
                <a:latin typeface="Calibri Light"/>
                <a:cs typeface="Calibri Light"/>
              </a:rPr>
              <a:t> pallidum )</a:t>
            </a:r>
            <a:endParaRPr lang="fr-FR" dirty="0">
              <a:latin typeface="Calibri Light"/>
              <a:cs typeface="Calibri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FA104F-E57F-4BAF-2250-469FCD537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93412" cy="2065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Transmission : Relation sexuelle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Classification : Bactérie 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Traitement : Antibiotique</a:t>
            </a:r>
          </a:p>
        </p:txBody>
      </p:sp>
      <p:pic>
        <p:nvPicPr>
          <p:cNvPr id="4" name="Image 3" descr="Syphilis — Wikipédia">
            <a:extLst>
              <a:ext uri="{FF2B5EF4-FFF2-40B4-BE49-F238E27FC236}">
                <a16:creationId xmlns:a16="http://schemas.microsoft.com/office/drawing/2014/main" id="{4861708E-EA0A-777A-CF4E-B280C1B13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5373" y="1873191"/>
            <a:ext cx="4960727" cy="467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76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A4A654-73D0-1806-EAC5-C7EDFBE3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Morpion ou poux pubis ( Phtirus pubis)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83BAC6-9416-BB60-DA31-40959B7CB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48997" cy="21084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cs typeface="Calibri"/>
              </a:rPr>
              <a:t>Transmission : relation sexuelle</a:t>
            </a:r>
          </a:p>
          <a:p>
            <a:pPr marL="0" indent="0">
              <a:buNone/>
            </a:pPr>
            <a:r>
              <a:rPr lang="fr-FR" dirty="0">
                <a:cs typeface="Calibri"/>
              </a:rPr>
              <a:t>Classification : parasite</a:t>
            </a:r>
          </a:p>
          <a:p>
            <a:pPr marL="0" indent="0">
              <a:buNone/>
            </a:pPr>
            <a:r>
              <a:rPr lang="fr-FR" dirty="0">
                <a:cs typeface="Calibri"/>
              </a:rPr>
              <a:t>Traitement : </a:t>
            </a:r>
            <a:r>
              <a:rPr lang="fr-FR" dirty="0" err="1">
                <a:cs typeface="Calibri"/>
              </a:rPr>
              <a:t>Shampiong</a:t>
            </a:r>
            <a:r>
              <a:rPr lang="fr-FR" dirty="0">
                <a:cs typeface="Calibri"/>
              </a:rPr>
              <a:t> </a:t>
            </a:r>
          </a:p>
        </p:txBody>
      </p:sp>
      <p:pic>
        <p:nvPicPr>
          <p:cNvPr id="4" name="Image 3" descr="poux experts vous parle des poux de pubis et de leurs effets ...">
            <a:extLst>
              <a:ext uri="{FF2B5EF4-FFF2-40B4-BE49-F238E27FC236}">
                <a16:creationId xmlns:a16="http://schemas.microsoft.com/office/drawing/2014/main" id="{C665E005-4E72-5CB6-A875-7FA09DBE4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4476" y="1707402"/>
            <a:ext cx="6081802" cy="475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57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24F465-9AE3-B484-CB89-A6E59D5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35109" cy="1339940"/>
          </a:xfrm>
        </p:spPr>
        <p:txBody>
          <a:bodyPr/>
          <a:lstStyle/>
          <a:p>
            <a:r>
              <a:rPr lang="fr-FR" sz="4000" dirty="0">
                <a:cs typeface="Calibri Light"/>
              </a:rPr>
              <a:t>VPH ou Virus du papillon humain (</a:t>
            </a:r>
            <a:r>
              <a:rPr lang="fr-FR" sz="4000" dirty="0">
                <a:solidFill>
                  <a:srgbClr val="040C28"/>
                </a:solidFill>
                <a:latin typeface="Calibri Light"/>
                <a:cs typeface="Calibri Light"/>
              </a:rPr>
              <a:t>Human Papillomavirus)</a:t>
            </a:r>
            <a:endParaRPr lang="fr-FR" sz="4000" dirty="0">
              <a:latin typeface="Calibri Light"/>
              <a:cs typeface="Calibri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238F36-8EA8-C43B-B012-0BD76806E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97902" cy="18784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Transmission : Relation sexuelle 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Classification : Virus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Traitement : laser ou azote liquide</a:t>
            </a:r>
          </a:p>
        </p:txBody>
      </p:sp>
      <p:pic>
        <p:nvPicPr>
          <p:cNvPr id="4" name="Image 3" descr="Le Virus du papillome humain (VPH) - Soins Santé GC">
            <a:extLst>
              <a:ext uri="{FF2B5EF4-FFF2-40B4-BE49-F238E27FC236}">
                <a16:creationId xmlns:a16="http://schemas.microsoft.com/office/drawing/2014/main" id="{F65DC076-0AF1-7AA2-59D0-FD4074672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929" y="1441150"/>
            <a:ext cx="6032559" cy="453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40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DE1995-3296-FAE4-8C3A-69D249540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Herpès ou faux sauvage ( </a:t>
            </a:r>
            <a:r>
              <a:rPr lang="fr-FR" sz="4000" dirty="0">
                <a:solidFill>
                  <a:srgbClr val="040C28"/>
                </a:solidFill>
                <a:latin typeface="Calibri Light"/>
                <a:cs typeface="Calibri Light"/>
              </a:rPr>
              <a:t>virus Herpès simplex (HSV)</a:t>
            </a:r>
            <a:endParaRPr lang="fr-FR" sz="4000">
              <a:latin typeface="Calibri Light"/>
              <a:cs typeface="Calibri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D0D4FA-0FD3-B838-685C-7B26F2C21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65299" cy="18353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latin typeface="Calibri Light"/>
                <a:cs typeface="Calibri"/>
              </a:rPr>
              <a:t>Transmission : Relation sexuelle</a:t>
            </a:r>
          </a:p>
          <a:p>
            <a:pPr marL="0" indent="0">
              <a:buNone/>
            </a:pPr>
            <a:r>
              <a:rPr lang="fr-FR" dirty="0">
                <a:latin typeface="Calibri Light"/>
                <a:cs typeface="Calibri"/>
              </a:rPr>
              <a:t>Classification : Virus</a:t>
            </a:r>
          </a:p>
          <a:p>
            <a:pPr marL="0" indent="0">
              <a:buNone/>
            </a:pPr>
            <a:r>
              <a:rPr lang="fr-FR" dirty="0">
                <a:latin typeface="Calibri Light"/>
                <a:cs typeface="Calibri"/>
              </a:rPr>
              <a:t>Traitement : Crème</a:t>
            </a:r>
          </a:p>
        </p:txBody>
      </p:sp>
      <p:pic>
        <p:nvPicPr>
          <p:cNvPr id="4" name="Image 3" descr="Le virus de l'herpès simplex 1 : Bouton de fièvre un jour, bouton de fièvre  toujours">
            <a:extLst>
              <a:ext uri="{FF2B5EF4-FFF2-40B4-BE49-F238E27FC236}">
                <a16:creationId xmlns:a16="http://schemas.microsoft.com/office/drawing/2014/main" id="{A2C34171-1AC0-B11E-B112-B3141A01B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645" y="2691940"/>
            <a:ext cx="6251275" cy="345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98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1F47FE-7BDE-6A77-AA03-797BF158F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Vaginite à levure ( </a:t>
            </a:r>
            <a:r>
              <a:rPr lang="fr-FR" dirty="0" err="1">
                <a:cs typeface="Calibri Light"/>
              </a:rPr>
              <a:t>Tricomonas</a:t>
            </a:r>
            <a:r>
              <a:rPr lang="fr-FR" dirty="0">
                <a:cs typeface="Calibri Light"/>
              </a:rPr>
              <a:t> Vagi ) 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D8DF9A-D0CB-4422-BCAC-D8F312682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37827" cy="17490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cs typeface="Calibri"/>
              </a:rPr>
              <a:t>Transmission : Relation sexuelle </a:t>
            </a:r>
            <a:endParaRPr lang="fr-FR" dirty="0"/>
          </a:p>
          <a:p>
            <a:pPr marL="0" indent="0">
              <a:buNone/>
            </a:pPr>
            <a:r>
              <a:rPr lang="fr-FR" dirty="0">
                <a:cs typeface="Calibri"/>
              </a:rPr>
              <a:t>Classification : Protiste</a:t>
            </a:r>
          </a:p>
          <a:p>
            <a:pPr marL="0" indent="0">
              <a:buNone/>
            </a:pPr>
            <a:r>
              <a:rPr lang="fr-FR" dirty="0">
                <a:cs typeface="Calibri"/>
              </a:rPr>
              <a:t>Traitement : Crème</a:t>
            </a:r>
          </a:p>
        </p:txBody>
      </p:sp>
      <p:pic>
        <p:nvPicPr>
          <p:cNvPr id="4" name="Image 3" descr="Vulvovaginite : c'est quoi, symptômes, solutions, crèmes...">
            <a:extLst>
              <a:ext uri="{FF2B5EF4-FFF2-40B4-BE49-F238E27FC236}">
                <a16:creationId xmlns:a16="http://schemas.microsoft.com/office/drawing/2014/main" id="{608374D0-82F9-3605-5349-091E2DB45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3343" y="1552306"/>
            <a:ext cx="5162370" cy="513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4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C7D4A8-DF2B-AC24-7F5D-893CA0049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Hépatite B ou Jaunisse ( VHB )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E0D78C-7CFA-92A1-02AF-D8F1853BE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66582" cy="18065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Transmission : Relation sexuelle </a:t>
            </a:r>
            <a:endParaRPr lang="fr-FR" dirty="0"/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Classification : Virus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Traitement : Vaccin avant</a:t>
            </a:r>
          </a:p>
        </p:txBody>
      </p:sp>
      <p:pic>
        <p:nvPicPr>
          <p:cNvPr id="4" name="Image 3" descr="L'hépatite B - Réalités Pédiatriques">
            <a:extLst>
              <a:ext uri="{FF2B5EF4-FFF2-40B4-BE49-F238E27FC236}">
                <a16:creationId xmlns:a16="http://schemas.microsoft.com/office/drawing/2014/main" id="{C97BDC1B-F532-67EB-EFFA-D579891C2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3796" y="2433512"/>
            <a:ext cx="6524445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77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C0B2F1-82B8-3829-143B-8AEEE5FAE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VIH ou Sida ( HIV )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1BBAFD-80EA-44ED-28BA-AC8E0E7BF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79034" cy="1504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cs typeface="Calibri"/>
              </a:rPr>
              <a:t>Transmission : Relation sexuelle</a:t>
            </a:r>
            <a:endParaRPr lang="fr-FR" dirty="0"/>
          </a:p>
          <a:p>
            <a:pPr marL="0" indent="0">
              <a:buNone/>
            </a:pPr>
            <a:r>
              <a:rPr lang="fr-FR" dirty="0">
                <a:cs typeface="Calibri"/>
              </a:rPr>
              <a:t>Classification : Virus</a:t>
            </a:r>
          </a:p>
          <a:p>
            <a:pPr marL="0" indent="0">
              <a:buNone/>
            </a:pPr>
            <a:r>
              <a:rPr lang="fr-FR">
                <a:cs typeface="Calibri"/>
              </a:rPr>
              <a:t>Traitement : Trithérapie </a:t>
            </a:r>
            <a:endParaRPr lang="fr-FR" dirty="0">
              <a:cs typeface="Calibri"/>
            </a:endParaRPr>
          </a:p>
        </p:txBody>
      </p:sp>
      <p:pic>
        <p:nvPicPr>
          <p:cNvPr id="4" name="Image 3" descr="Sida : un troisième malade atteint du VIH sur la voie de la guérison -  ladepeche.fr">
            <a:extLst>
              <a:ext uri="{FF2B5EF4-FFF2-40B4-BE49-F238E27FC236}">
                <a16:creationId xmlns:a16="http://schemas.microsoft.com/office/drawing/2014/main" id="{58EBD91F-B46A-ACC5-C462-062C7BFEE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7495" y="2495597"/>
            <a:ext cx="6955766" cy="392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5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26868E-E6EF-2F4F-E3A1-345859D6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Chlamydia ( Chlamydia Trachomatis )</a:t>
            </a:r>
            <a:endParaRPr lang="fr-FR" dirty="0" err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527CF6-8CF9-D750-5554-0576705B7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23450" cy="17777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Transmission : Relation sexuelle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Classification : Bactérie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Traitement : Antibiotique</a:t>
            </a:r>
          </a:p>
        </p:txBody>
      </p:sp>
      <p:pic>
        <p:nvPicPr>
          <p:cNvPr id="4" name="Image 3" descr="Chlamydia Infections | Chlamydia | Chlamydia Symptoms | MedlinePlus">
            <a:extLst>
              <a:ext uri="{FF2B5EF4-FFF2-40B4-BE49-F238E27FC236}">
                <a16:creationId xmlns:a16="http://schemas.microsoft.com/office/drawing/2014/main" id="{A46366A7-DFF4-5626-5DF8-24A1D9BAB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200" y="2471199"/>
            <a:ext cx="6228091" cy="412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73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C9BE4-293A-ACB6-2B4D-015CE5816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Gonorrhée ou chand pisse (</a:t>
            </a:r>
            <a:r>
              <a:rPr lang="fr-FR" sz="4000" dirty="0">
                <a:solidFill>
                  <a:srgbClr val="040C28"/>
                </a:solidFill>
                <a:latin typeface="Calibri Light"/>
                <a:cs typeface="Calibri Light"/>
              </a:rPr>
              <a:t>Neisseria gonorrhoeae )</a:t>
            </a:r>
            <a:endParaRPr lang="fr-FR" sz="4000" dirty="0">
              <a:latin typeface="Calibri Light"/>
              <a:cs typeface="Calibri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E5CA4D-2AB8-475A-1171-1E1203399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22808" cy="17059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Transmission : Relation sexuelle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Classification : Bactérie</a:t>
            </a:r>
          </a:p>
          <a:p>
            <a:pPr marL="0" indent="0">
              <a:buNone/>
            </a:pPr>
            <a:r>
              <a:rPr lang="fr-FR" dirty="0">
                <a:cs typeface="Calibri" panose="020F0502020204030204"/>
              </a:rPr>
              <a:t>Traitement : Antibiotique</a:t>
            </a:r>
          </a:p>
        </p:txBody>
      </p:sp>
      <p:pic>
        <p:nvPicPr>
          <p:cNvPr id="4" name="Image 3" descr="Gonorrhée: une bactérie de plus en plus résistante | UdeMNouvelles">
            <a:extLst>
              <a:ext uri="{FF2B5EF4-FFF2-40B4-BE49-F238E27FC236}">
                <a16:creationId xmlns:a16="http://schemas.microsoft.com/office/drawing/2014/main" id="{BBED440D-FCB5-D7B1-6F05-EA92446DF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3823" y="2341803"/>
            <a:ext cx="6343110" cy="415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8272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ITSS</vt:lpstr>
      <vt:lpstr>Morpion ou poux pubis ( Phtirus pubis)</vt:lpstr>
      <vt:lpstr>VPH ou Virus du papillon humain (Human Papillomavirus)</vt:lpstr>
      <vt:lpstr>Herpès ou faux sauvage ( virus Herpès simplex (HSV)</vt:lpstr>
      <vt:lpstr>Vaginite à levure ( Tricomonas Vagi ) </vt:lpstr>
      <vt:lpstr>Hépatite B ou Jaunisse ( VHB )</vt:lpstr>
      <vt:lpstr>VIH ou Sida ( HIV )</vt:lpstr>
      <vt:lpstr>Chlamydia ( Chlamydia Trachomatis )</vt:lpstr>
      <vt:lpstr>Gonorrhée ou chand pisse (Neisseria gonorrhoeae )</vt:lpstr>
      <vt:lpstr>Syphilis ( Treponema pallidum subsp pallidum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199</cp:revision>
  <dcterms:created xsi:type="dcterms:W3CDTF">2023-11-30T20:06:57Z</dcterms:created>
  <dcterms:modified xsi:type="dcterms:W3CDTF">2023-12-01T20:25:13Z</dcterms:modified>
</cp:coreProperties>
</file>