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E5AAA-443D-4E93-8B29-68E55F36C201}" v="341" dt="2024-01-22T14:25:48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1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5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9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4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0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3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8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2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2C71B1B7-603C-0A41-F207-5E19DD5D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" r="-2" b="1435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/>
          </a:bodyPr>
          <a:lstStyle/>
          <a:p>
            <a:r>
              <a:rPr lang="fr-FR" sz="5400">
                <a:solidFill>
                  <a:schemeClr val="tx1"/>
                </a:solidFill>
                <a:cs typeface="Calibri Light"/>
              </a:rPr>
              <a:t>Élément 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>
                <a:cs typeface="Calibri"/>
              </a:rPr>
              <a:t>Fait par Elizabeth Vachon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37EB5E97-4B73-2D35-12AF-5BA089B889BA}"/>
              </a:ext>
            </a:extLst>
          </p:cNvPr>
          <p:cNvSpPr/>
          <p:nvPr/>
        </p:nvSpPr>
        <p:spPr>
          <a:xfrm>
            <a:off x="6088371" y="1308633"/>
            <a:ext cx="4212566" cy="4241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DA3A2B4-3B82-996C-BCBE-1BC4CD89E60D}"/>
              </a:ext>
            </a:extLst>
          </p:cNvPr>
          <p:cNvSpPr/>
          <p:nvPr/>
        </p:nvSpPr>
        <p:spPr>
          <a:xfrm>
            <a:off x="6774377" y="1956201"/>
            <a:ext cx="2846716" cy="29186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8EC5F11-D9CA-6589-E94C-CD1EDAEB71D2}"/>
              </a:ext>
            </a:extLst>
          </p:cNvPr>
          <p:cNvSpPr/>
          <p:nvPr/>
        </p:nvSpPr>
        <p:spPr>
          <a:xfrm>
            <a:off x="7604449" y="2814734"/>
            <a:ext cx="1193320" cy="12076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53BA03-E7C2-44EA-8FA1-DFF7D5D482CE}"/>
              </a:ext>
            </a:extLst>
          </p:cNvPr>
          <p:cNvSpPr txBox="1"/>
          <p:nvPr/>
        </p:nvSpPr>
        <p:spPr>
          <a:xfrm>
            <a:off x="7736779" y="3328505"/>
            <a:ext cx="9336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cs typeface="Calibri"/>
              </a:rPr>
              <a:t>Noyau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9EA8EB-CA09-2EEC-939D-5F3F29650B78}"/>
              </a:ext>
            </a:extLst>
          </p:cNvPr>
          <p:cNvSpPr txBox="1"/>
          <p:nvPr/>
        </p:nvSpPr>
        <p:spPr>
          <a:xfrm>
            <a:off x="7620294" y="5030021"/>
            <a:ext cx="11493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cs typeface="Calibri"/>
              </a:rPr>
              <a:t>Orbitales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EF7632-BA97-8756-8872-0440C5600F5E}"/>
              </a:ext>
            </a:extLst>
          </p:cNvPr>
          <p:cNvSpPr txBox="1"/>
          <p:nvPr/>
        </p:nvSpPr>
        <p:spPr>
          <a:xfrm>
            <a:off x="292828" y="1233812"/>
            <a:ext cx="563592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>
                <a:cs typeface="Calibri"/>
              </a:rPr>
              <a:t>Nom de l'élément : Néon</a:t>
            </a:r>
          </a:p>
          <a:p>
            <a:r>
              <a:rPr lang="fr-FR" sz="4000" dirty="0">
                <a:cs typeface="Calibri"/>
              </a:rPr>
              <a:t>Symbole : Ne</a:t>
            </a:r>
          </a:p>
          <a:p>
            <a:r>
              <a:rPr lang="fr-FR" sz="4000" dirty="0">
                <a:cs typeface="Calibri"/>
              </a:rPr>
              <a:t>#case = 10 </a:t>
            </a:r>
          </a:p>
          <a:p>
            <a:r>
              <a:rPr lang="fr-FR" sz="4000" dirty="0">
                <a:cs typeface="Calibri"/>
              </a:rPr>
              <a:t>#Prontons = 10</a:t>
            </a:r>
          </a:p>
          <a:p>
            <a:r>
              <a:rPr lang="fr-FR" sz="4000" dirty="0">
                <a:cs typeface="Calibri"/>
              </a:rPr>
              <a:t>#Électrons = 10  </a:t>
            </a:r>
          </a:p>
          <a:p>
            <a:r>
              <a:rPr lang="fr-FR" sz="4000" dirty="0">
                <a:cs typeface="Calibri"/>
              </a:rPr>
              <a:t>Masse atomique : 20</a:t>
            </a:r>
            <a:endParaRPr lang="fr-FR" dirty="0"/>
          </a:p>
          <a:p>
            <a:r>
              <a:rPr lang="fr-FR" sz="4000" dirty="0">
                <a:cs typeface="Calibri"/>
              </a:rPr>
              <a:t>#Neutron = 10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5B392CA-8EF4-6B68-8214-FF4502D28191}"/>
              </a:ext>
            </a:extLst>
          </p:cNvPr>
          <p:cNvSpPr txBox="1"/>
          <p:nvPr/>
        </p:nvSpPr>
        <p:spPr>
          <a:xfrm>
            <a:off x="6332786" y="5639738"/>
            <a:ext cx="45854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cs typeface="Calibri"/>
              </a:rPr>
              <a:t>o)2é )8é</a:t>
            </a:r>
          </a:p>
          <a:p>
            <a:r>
              <a:rPr lang="fr-FR" sz="2800" dirty="0">
                <a:cs typeface="Calibri"/>
              </a:rPr>
              <a:t>Configuration électronique</a:t>
            </a:r>
          </a:p>
        </p:txBody>
      </p:sp>
    </p:spTree>
    <p:extLst>
      <p:ext uri="{BB962C8B-B14F-4D97-AF65-F5344CB8AC3E}">
        <p14:creationId xmlns:p14="http://schemas.microsoft.com/office/powerpoint/2010/main" val="179689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Office Theme</vt:lpstr>
      <vt:lpstr>Élément 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75</cp:revision>
  <dcterms:created xsi:type="dcterms:W3CDTF">2024-01-22T14:08:11Z</dcterms:created>
  <dcterms:modified xsi:type="dcterms:W3CDTF">2024-01-22T14:27:32Z</dcterms:modified>
</cp:coreProperties>
</file>