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6EB1E-4982-4F14-A861-37D2D3C10F90}" v="675" dt="2023-12-01T20:24:28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1ADBB-18AA-7280-553C-7883195E3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911" r="-2" b="1478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  <a:cs typeface="Calibri Light"/>
              </a:rPr>
              <a:t>Contraception 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>
                <a:solidFill>
                  <a:srgbClr val="FFFFFF"/>
                </a:solidFill>
                <a:cs typeface="Calibri"/>
              </a:rPr>
              <a:t>Fait par Elizabeth Vachon</a:t>
            </a: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4B5A8-6EFA-14DC-F4DB-722F83E1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5. Synonyme Stérilet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473AFF-62F1-D386-242C-04CF509A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03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6600" dirty="0">
                <a:cs typeface="Calibri"/>
              </a:rPr>
              <a:t>Opération</a:t>
            </a:r>
          </a:p>
          <a:p>
            <a:r>
              <a:rPr lang="fr-FR" sz="6600" dirty="0">
                <a:cs typeface="Calibri"/>
              </a:rPr>
              <a:t>Injection</a:t>
            </a:r>
          </a:p>
          <a:p>
            <a:r>
              <a:rPr lang="fr-FR" sz="6600" dirty="0">
                <a:cs typeface="Calibri"/>
              </a:rPr>
              <a:t>En forme de T ou Y </a:t>
            </a:r>
          </a:p>
          <a:p>
            <a:r>
              <a:rPr lang="fr-FR" sz="6600" dirty="0">
                <a:cs typeface="Calibri"/>
              </a:rPr>
              <a:t>Enveloppe</a:t>
            </a:r>
          </a:p>
        </p:txBody>
      </p:sp>
      <p:pic>
        <p:nvPicPr>
          <p:cNvPr id="4" name="Image 3" descr="Stérilet au cuivre et règles, à quoi faut-il s'attendre ? – SO'CUP">
            <a:extLst>
              <a:ext uri="{FF2B5EF4-FFF2-40B4-BE49-F238E27FC236}">
                <a16:creationId xmlns:a16="http://schemas.microsoft.com/office/drawing/2014/main" id="{CB065CA1-3C57-1422-460C-F5031F4FC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46" y="775367"/>
            <a:ext cx="4462923" cy="29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6CEDE-1F99-7D9B-2DE9-9F820D6C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800" dirty="0">
                <a:cs typeface="Calibri Light"/>
              </a:rPr>
              <a:t>Réponse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6828AD-2089-9E8F-808D-0A06AB85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528"/>
            <a:ext cx="10515600" cy="14262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9600" dirty="0">
                <a:cs typeface="Calibri"/>
              </a:rPr>
              <a:t>En forme de T ou Y</a:t>
            </a:r>
          </a:p>
        </p:txBody>
      </p:sp>
    </p:spTree>
    <p:extLst>
      <p:ext uri="{BB962C8B-B14F-4D97-AF65-F5344CB8AC3E}">
        <p14:creationId xmlns:p14="http://schemas.microsoft.com/office/powerpoint/2010/main" val="217255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617D1-CB32-3DA8-E203-191757F2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6. Synonyme Vasectomie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1A761-3800-EBF3-1D8C-2A96DF16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770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6600" dirty="0">
                <a:cs typeface="Calibri"/>
              </a:rPr>
              <a:t>Opération</a:t>
            </a:r>
          </a:p>
          <a:p>
            <a:r>
              <a:rPr lang="fr-FR" sz="6600" dirty="0">
                <a:cs typeface="Calibri"/>
              </a:rPr>
              <a:t>Comprimé</a:t>
            </a:r>
          </a:p>
          <a:p>
            <a:r>
              <a:rPr lang="fr-FR" sz="6600" dirty="0">
                <a:cs typeface="Calibri"/>
              </a:rPr>
              <a:t>Contraceptif d'urgence</a:t>
            </a:r>
          </a:p>
          <a:p>
            <a:r>
              <a:rPr lang="fr-FR" sz="6600" dirty="0">
                <a:cs typeface="Calibri"/>
              </a:rPr>
              <a:t>Enveloppe</a:t>
            </a:r>
          </a:p>
        </p:txBody>
      </p:sp>
      <p:pic>
        <p:nvPicPr>
          <p:cNvPr id="4" name="Image 3" descr="Qu'est-ce que la vasectomie? - Vasectomie Québec">
            <a:extLst>
              <a:ext uri="{FF2B5EF4-FFF2-40B4-BE49-F238E27FC236}">
                <a16:creationId xmlns:a16="http://schemas.microsoft.com/office/drawing/2014/main" id="{1DC3084E-A8CF-FF93-ABE1-47598B4A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299" y="552757"/>
            <a:ext cx="3514110" cy="34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EA2AB-7780-8A5D-92B8-0D13497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29" y="696964"/>
            <a:ext cx="4763730" cy="1337853"/>
          </a:xfrm>
        </p:spPr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ED9B6-B86A-C02E-D21B-FF2D4F89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684" y="2673657"/>
            <a:ext cx="5648633" cy="1499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9600" dirty="0">
                <a:cs typeface="Calibri"/>
              </a:rPr>
              <a:t>Opération</a:t>
            </a:r>
          </a:p>
        </p:txBody>
      </p:sp>
    </p:spTree>
    <p:extLst>
      <p:ext uri="{BB962C8B-B14F-4D97-AF65-F5344CB8AC3E}">
        <p14:creationId xmlns:p14="http://schemas.microsoft.com/office/powerpoint/2010/main" val="3104650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B9037-DFB8-2A48-1BC8-90655399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7. Synonyme Contraceptif injectable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921C3A-E5DE-2BF4-81DB-8F4DC63D4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411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7200" dirty="0">
                <a:cs typeface="Calibri"/>
              </a:rPr>
              <a:t>Timbre</a:t>
            </a:r>
          </a:p>
          <a:p>
            <a:r>
              <a:rPr lang="fr-FR" sz="7200" dirty="0">
                <a:cs typeface="Calibri"/>
              </a:rPr>
              <a:t>Injection</a:t>
            </a:r>
          </a:p>
          <a:p>
            <a:r>
              <a:rPr lang="fr-FR" sz="7200" dirty="0">
                <a:cs typeface="Calibri"/>
              </a:rPr>
              <a:t>Opération</a:t>
            </a:r>
          </a:p>
          <a:p>
            <a:r>
              <a:rPr lang="fr-FR" sz="7200" dirty="0">
                <a:cs typeface="Calibri"/>
              </a:rPr>
              <a:t>Comprimé</a:t>
            </a:r>
          </a:p>
        </p:txBody>
      </p:sp>
      <p:pic>
        <p:nvPicPr>
          <p:cNvPr id="4" name="Image 3" descr="Clinique de planning des naissances de Rimouski">
            <a:extLst>
              <a:ext uri="{FF2B5EF4-FFF2-40B4-BE49-F238E27FC236}">
                <a16:creationId xmlns:a16="http://schemas.microsoft.com/office/drawing/2014/main" id="{9F1FC6C3-7F84-0850-B25C-E3D850342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43" y="2241140"/>
            <a:ext cx="4668786" cy="32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D696DE-9B5F-2BDE-D5D2-1AFC1F3C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3835"/>
            <a:ext cx="10515600" cy="1325563"/>
          </a:xfrm>
        </p:spPr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</a:t>
            </a:r>
            <a:endParaRPr lang="fr-FR" dirty="0"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C209C9-D459-8C5D-5619-0ED13D8D9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587" y="2673657"/>
            <a:ext cx="5390536" cy="14999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9600" dirty="0">
                <a:cs typeface="Calibri"/>
              </a:rPr>
              <a:t>Injection</a:t>
            </a:r>
            <a:endParaRPr lang="fr-FR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92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AA5233-DC41-16CC-B435-060387D0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8. Synonyme Ligature des Trompes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F72F0-C928-37FB-C54A-1A6E3102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418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6600" dirty="0">
                <a:cs typeface="Calibri"/>
              </a:rPr>
              <a:t>Contraceptif d'urgence</a:t>
            </a:r>
          </a:p>
          <a:p>
            <a:r>
              <a:rPr lang="fr-FR" sz="6600" dirty="0">
                <a:cs typeface="Calibri"/>
              </a:rPr>
              <a:t>Comprimé</a:t>
            </a:r>
          </a:p>
          <a:p>
            <a:r>
              <a:rPr lang="fr-FR" sz="6600" dirty="0">
                <a:cs typeface="Calibri"/>
              </a:rPr>
              <a:t>Timbre </a:t>
            </a:r>
          </a:p>
          <a:p>
            <a:r>
              <a:rPr lang="fr-FR" sz="6600" dirty="0">
                <a:cs typeface="Calibri"/>
              </a:rPr>
              <a:t>Opération</a:t>
            </a:r>
          </a:p>
        </p:txBody>
      </p:sp>
      <p:pic>
        <p:nvPicPr>
          <p:cNvPr id="4" name="Image 3" descr="Table: Ligature des trompes : Contraception définitive chez la femme -  Manuels MSD pour le grand public">
            <a:extLst>
              <a:ext uri="{FF2B5EF4-FFF2-40B4-BE49-F238E27FC236}">
                <a16:creationId xmlns:a16="http://schemas.microsoft.com/office/drawing/2014/main" id="{BAAD076F-5C0E-6AD5-A06E-645BFF78C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077" y="3019162"/>
            <a:ext cx="5680587" cy="33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0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668BB-6C4D-D634-3BDA-239A2BC0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286"/>
            <a:ext cx="10515600" cy="1325563"/>
          </a:xfrm>
        </p:spPr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88AB9-9D50-5705-47CD-308161420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652" y="2575335"/>
            <a:ext cx="5808407" cy="1696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9600" dirty="0">
                <a:cs typeface="Calibri"/>
              </a:rPr>
              <a:t>Opération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67216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BCAA6-7558-5AA8-7CD5-1F393680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fr-FR" dirty="0">
                <a:cs typeface="Calibri Light"/>
              </a:rPr>
              <a:t>Synonyme de Pilule contraceptive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938F7D-28DA-F697-DDF0-925673FF3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3779" cy="38850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7200" dirty="0">
                <a:cs typeface="Calibri"/>
              </a:rPr>
              <a:t>Enveloppe</a:t>
            </a:r>
          </a:p>
          <a:p>
            <a:r>
              <a:rPr lang="fr-FR" sz="7200" dirty="0">
                <a:cs typeface="Calibri"/>
              </a:rPr>
              <a:t>Opération</a:t>
            </a:r>
          </a:p>
          <a:p>
            <a:r>
              <a:rPr lang="fr-FR" sz="7200" dirty="0">
                <a:cs typeface="Calibri"/>
              </a:rPr>
              <a:t>Injection</a:t>
            </a:r>
          </a:p>
          <a:p>
            <a:r>
              <a:rPr lang="fr-FR" sz="7200" dirty="0">
                <a:cs typeface="Calibri"/>
              </a:rPr>
              <a:t>Comprimé</a:t>
            </a:r>
          </a:p>
        </p:txBody>
      </p:sp>
      <p:pic>
        <p:nvPicPr>
          <p:cNvPr id="4" name="Image 3" descr="La Pilule – Contraceptif oral – Méthode hormonale">
            <a:extLst>
              <a:ext uri="{FF2B5EF4-FFF2-40B4-BE49-F238E27FC236}">
                <a16:creationId xmlns:a16="http://schemas.microsoft.com/office/drawing/2014/main" id="{9425B269-B7C6-4A33-1085-613C7291A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55" y="1319901"/>
            <a:ext cx="4973187" cy="48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5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485CA-19CD-D8CB-C2BB-4D8B8C8B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 </a:t>
            </a:r>
            <a:endParaRPr lang="fr-FR" sz="9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0001B-1700-9F6A-17E8-384F6481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707" y="2883326"/>
            <a:ext cx="6045958" cy="10986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9600" dirty="0">
                <a:cs typeface="Calibri"/>
              </a:rPr>
              <a:t>Comprimé</a:t>
            </a:r>
            <a:endParaRPr lang="fr-FR" sz="8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52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C88A5-6795-E1A1-E2BB-7D626B4C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2. Synonyme Pilule du lendemain</a:t>
            </a:r>
            <a:endParaRPr lang="fr-FR" dirty="0" err="1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243AE-9365-0449-316C-74758E0C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40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5400">
                <a:cs typeface="Calibri"/>
              </a:rPr>
              <a:t>Timbre </a:t>
            </a:r>
            <a:endParaRPr lang="fr-FR" sz="5400" dirty="0">
              <a:cs typeface="Calibri"/>
            </a:endParaRPr>
          </a:p>
          <a:p>
            <a:r>
              <a:rPr lang="fr-FR" sz="5400" dirty="0">
                <a:cs typeface="Calibri"/>
              </a:rPr>
              <a:t>Opération</a:t>
            </a:r>
          </a:p>
          <a:p>
            <a:r>
              <a:rPr lang="fr-FR" sz="5400">
                <a:cs typeface="Calibri"/>
              </a:rPr>
              <a:t>Contraceptif d'urgence</a:t>
            </a:r>
            <a:endParaRPr lang="fr-FR" sz="5400" dirty="0">
              <a:cs typeface="Calibri"/>
            </a:endParaRPr>
          </a:p>
          <a:p>
            <a:r>
              <a:rPr lang="fr-FR" sz="5400" dirty="0">
                <a:cs typeface="Calibri"/>
              </a:rPr>
              <a:t>En frome de T ou Y </a:t>
            </a:r>
          </a:p>
        </p:txBody>
      </p:sp>
      <p:pic>
        <p:nvPicPr>
          <p:cNvPr id="4" name="Image 3" descr="La santé mentale à l'ère de la pilule contraceptive￼ - Sciences 101">
            <a:extLst>
              <a:ext uri="{FF2B5EF4-FFF2-40B4-BE49-F238E27FC236}">
                <a16:creationId xmlns:a16="http://schemas.microsoft.com/office/drawing/2014/main" id="{51771E8F-9649-46C4-E088-C3FB17A0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55" y="1545254"/>
            <a:ext cx="3870420" cy="25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5F270-C30E-2ECB-CEEE-BBCC2944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4432C-D13F-AFB3-99FA-41873008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394" y="3429237"/>
            <a:ext cx="6785212" cy="9393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5400" dirty="0">
                <a:cs typeface="Calibri" panose="020F0502020204030204"/>
              </a:rPr>
              <a:t>Contraceptif d'urgence</a:t>
            </a:r>
          </a:p>
        </p:txBody>
      </p:sp>
    </p:spTree>
    <p:extLst>
      <p:ext uri="{BB962C8B-B14F-4D97-AF65-F5344CB8AC3E}">
        <p14:creationId xmlns:p14="http://schemas.microsoft.com/office/powerpoint/2010/main" val="400711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DB42B-E061-C6A9-37D1-751370AD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3. Synonyme Condom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EE2EAB-493B-D19C-F31B-66438FD26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589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7200" dirty="0">
                <a:cs typeface="Calibri"/>
              </a:rPr>
              <a:t>Enveloppe</a:t>
            </a:r>
          </a:p>
          <a:p>
            <a:r>
              <a:rPr lang="fr-FR" sz="7200" dirty="0">
                <a:cs typeface="Calibri"/>
              </a:rPr>
              <a:t>Timbre </a:t>
            </a:r>
          </a:p>
          <a:p>
            <a:r>
              <a:rPr lang="fr-FR" sz="7200" dirty="0">
                <a:cs typeface="Calibri"/>
              </a:rPr>
              <a:t>Injection</a:t>
            </a:r>
          </a:p>
          <a:p>
            <a:r>
              <a:rPr lang="fr-FR" sz="7200" dirty="0">
                <a:cs typeface="Calibri"/>
              </a:rPr>
              <a:t>Opération</a:t>
            </a:r>
          </a:p>
          <a:p>
            <a:endParaRPr lang="fr-FR" dirty="0">
              <a:cs typeface="Calibri"/>
            </a:endParaRPr>
          </a:p>
        </p:txBody>
      </p:sp>
      <p:pic>
        <p:nvPicPr>
          <p:cNvPr id="4" name="Image 3" descr="Glyde - Condom végane - Slimfit /u. | Terre à soi">
            <a:extLst>
              <a:ext uri="{FF2B5EF4-FFF2-40B4-BE49-F238E27FC236}">
                <a16:creationId xmlns:a16="http://schemas.microsoft.com/office/drawing/2014/main" id="{4C0350A0-17BE-EA30-1874-B5B2A933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631" y="1275890"/>
            <a:ext cx="5240286" cy="52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B3257-F0F3-9337-7699-36D5DE31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3D7D63-85AC-291C-494C-3113D7B0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8916" y="2621744"/>
            <a:ext cx="5545541" cy="16104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9600" dirty="0">
                <a:cs typeface="Calibri"/>
              </a:rPr>
              <a:t>Enveloppe</a:t>
            </a:r>
          </a:p>
        </p:txBody>
      </p:sp>
    </p:spTree>
    <p:extLst>
      <p:ext uri="{BB962C8B-B14F-4D97-AF65-F5344CB8AC3E}">
        <p14:creationId xmlns:p14="http://schemas.microsoft.com/office/powerpoint/2010/main" val="133316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A3083-FCC8-FF6D-4428-ECDF765B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4. Synonyme Timbre contraceptif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0DACC-9B1C-9F8A-B922-D24A46A8F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6089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fr-FR" sz="6000" dirty="0">
                <a:cs typeface="Calibri" panose="020F0502020204030204"/>
              </a:rPr>
              <a:t>En forme de T ou Y</a:t>
            </a:r>
          </a:p>
          <a:p>
            <a:pPr marL="457200" indent="-457200"/>
            <a:r>
              <a:rPr lang="fr-FR" sz="6000" dirty="0">
                <a:cs typeface="Calibri" panose="020F0502020204030204"/>
              </a:rPr>
              <a:t>Comprimé</a:t>
            </a:r>
          </a:p>
          <a:p>
            <a:pPr marL="457200" indent="-457200"/>
            <a:r>
              <a:rPr lang="fr-FR" sz="6000" dirty="0">
                <a:cs typeface="Calibri" panose="020F0502020204030204"/>
              </a:rPr>
              <a:t>Contraceptif d'urgence</a:t>
            </a:r>
          </a:p>
          <a:p>
            <a:pPr marL="457200" indent="-457200"/>
            <a:r>
              <a:rPr lang="fr-FR" sz="6000" dirty="0">
                <a:cs typeface="Calibri" panose="020F0502020204030204"/>
              </a:rPr>
              <a:t>Timbre</a:t>
            </a:r>
          </a:p>
        </p:txBody>
      </p:sp>
      <p:pic>
        <p:nvPicPr>
          <p:cNvPr id="4" name="Image 3" descr="Timbre contraceptif — Wikipédia">
            <a:extLst>
              <a:ext uri="{FF2B5EF4-FFF2-40B4-BE49-F238E27FC236}">
                <a16:creationId xmlns:a16="http://schemas.microsoft.com/office/drawing/2014/main" id="{4F4DA574-69B3-764D-D596-98D6E300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098" y="1174955"/>
            <a:ext cx="237206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D2540-3EC5-0FE6-C2EC-6E0919E0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9600" dirty="0">
                <a:cs typeface="Calibri Light"/>
              </a:rPr>
              <a:t>Réponse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3DE9F6-6AAC-3B1B-6B55-FACA7C86D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6813" y="2784270"/>
            <a:ext cx="4198375" cy="12787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-FR" sz="9600" dirty="0">
                <a:cs typeface="Calibri"/>
              </a:rPr>
              <a:t>Timbre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40457136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Contraception </vt:lpstr>
      <vt:lpstr>Synonyme de Pilule contraceptive</vt:lpstr>
      <vt:lpstr>Réponse </vt:lpstr>
      <vt:lpstr>2. Synonyme Pilule du lendemain</vt:lpstr>
      <vt:lpstr>Réponse</vt:lpstr>
      <vt:lpstr>3. Synonyme Condom</vt:lpstr>
      <vt:lpstr>Réponse </vt:lpstr>
      <vt:lpstr>4. Synonyme Timbre contraceptif</vt:lpstr>
      <vt:lpstr>Réponse </vt:lpstr>
      <vt:lpstr>5. Synonyme Stérilet</vt:lpstr>
      <vt:lpstr>Réponse </vt:lpstr>
      <vt:lpstr>6. Synonyme Vasectomie</vt:lpstr>
      <vt:lpstr>Réponse</vt:lpstr>
      <vt:lpstr>7. Synonyme Contraceptif injectable</vt:lpstr>
      <vt:lpstr>Réponse</vt:lpstr>
      <vt:lpstr>8. Synonyme Ligature des Trompes</vt:lpstr>
      <vt:lpstr>Réponse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166</cp:revision>
  <dcterms:created xsi:type="dcterms:W3CDTF">2023-12-01T20:03:19Z</dcterms:created>
  <dcterms:modified xsi:type="dcterms:W3CDTF">2023-12-01T20:24:41Z</dcterms:modified>
</cp:coreProperties>
</file>