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5013D-F78C-B443-DD6B-FA89C66F9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3D7E5B-5730-3602-EC42-B3839A5CA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C39248-9BDA-6487-6221-9E3E08634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B2CB05-BC4C-19F6-9364-CE1A84CE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90549D-025B-3EE9-E71B-8CA04DDE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976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AD5EF-A5E8-E42E-D17F-F90F19BEB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CD7681-2D24-02D9-6645-AF1764BE5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ABC6A9-FB37-3B37-DFA7-A64F56558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82EF77-9DEE-1181-0CDE-7EAEA7BA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617BA2-25D6-66E0-4EF7-9D0D3DE5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74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C1894B2-1C01-4B8F-1FB3-DBD610B33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75FC0D-F04A-1C09-2340-B5076368D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33A60E-B7DA-1DE1-2DB0-9838869B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704DF8-8859-3FA6-D6BB-9C44A80B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8E7E0B-2014-BFB2-41DE-D5C8612D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3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3B68C-FD45-51FC-6EA3-51BCF61F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894E7D-8363-9E87-A1A9-8B71B483F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D0860B-3831-04E4-70BD-FE8B42FC4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A0746-FDCD-416C-83DA-CD8AF35A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5C1663-FE79-99C4-BB0C-BDA11BC3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848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7AD905-4934-21AB-0760-8EE36893F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035E7E-81A3-7A07-7878-BA68A148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835DD5-ABEE-EB7C-D88C-E04B299D3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106732-402E-4D62-DC75-0F9C9116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F78B52-2A07-3436-1649-EB3391C4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534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276BC-5ADB-B952-616E-75A0D5EE4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644F27-C066-5E0D-10B5-75FB2A22B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F23FF7-174E-E477-4AB4-220F74057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38B68D-6A7F-7E70-CD4C-E4CE8946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431F9F-CB18-AD84-DEE2-6954C2D0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38C10E-4744-05B4-E358-011EC1DB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4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57F76-B449-F996-ADDD-146DB821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3F1DD2-791A-8694-F68D-8F9FC7DB6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C1CF12-7867-8719-0F95-C113A99C6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8DB8A2-6FC1-D13D-727F-B656284D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6262E2-84C2-D6F8-F597-D3C4FF87E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E5D2E9-B8EE-CF26-F1CD-44437E2E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38B3B9-55A7-116A-816D-15AA4BBB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FB0A117-2B50-CE03-2C2D-26B4D1362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32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CCD5B-097F-0304-6AED-88603688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C4BAAC-8C45-9DA5-94E0-BD104ED4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C20089-B953-036A-1FFD-C132D4D2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60F5CC-6052-ADCB-B5F3-3647F5DA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8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987429-42AD-5943-C155-26162E3F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A3BF9D-E099-2340-0A53-115D8608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F5A8F3-BA73-8D4F-5D13-F4B99752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726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CFB2C-9445-DE74-56F3-48CF5AFE4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8B40D0-7526-E385-3687-1857D62D7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62A8ED-462C-D60F-D792-53174E0D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2F2983-DC07-285C-7818-1F973693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439A4C-5136-9F51-3949-1947C74E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DA8832-4DE9-5B0D-990A-2E2A11C4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634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6949B-AC43-9059-3DF2-538CAF277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09D410-6B0B-1417-0FEB-773AD7AC1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344583-1625-E3EC-19E7-B8185B128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36CC58-EDAA-DC85-B108-B3812DB5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5C83A7-E0AB-B5C1-C08D-72C522DD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849DE6-FC3B-1329-A1ED-422700E3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564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5E0E60F-7D24-A356-655C-EE6D5CD25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65E7A9-E3D7-C05D-1FE9-2F4862E7F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B8655F-0252-85F1-70D0-A1E9EFF6C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731AA-59CF-4BEA-B43B-E384E192382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0B25A-011C-39DC-7F14-30B561E88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A55865-9487-6CA5-D853-DA91F7A0A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83AA-00CE-4ED5-A427-62E1A94A81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360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85B82-FE5A-FE8A-C9F8-387DB98C2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657EF2-1478-B07F-E427-B61B542999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Elizabeth Vachon</a:t>
            </a:r>
          </a:p>
        </p:txBody>
      </p:sp>
    </p:spTree>
    <p:extLst>
      <p:ext uri="{BB962C8B-B14F-4D97-AF65-F5344CB8AC3E}">
        <p14:creationId xmlns:p14="http://schemas.microsoft.com/office/powerpoint/2010/main" val="417824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Équation diophantienne — Wikipédia">
            <a:extLst>
              <a:ext uri="{FF2B5EF4-FFF2-40B4-BE49-F238E27FC236}">
                <a16:creationId xmlns:a16="http://schemas.microsoft.com/office/drawing/2014/main" id="{E76D7C14-1EAC-8715-4C07-3BD2A1384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98" y="367294"/>
            <a:ext cx="3538190" cy="627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exandrie « La perle de la Méditerranée » – Le Blog de Jodanelle">
            <a:extLst>
              <a:ext uri="{FF2B5EF4-FFF2-40B4-BE49-F238E27FC236}">
                <a16:creationId xmlns:a16="http://schemas.microsoft.com/office/drawing/2014/main" id="{24D69D4B-A698-4607-6B7E-E4AEFDF0F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34" y="1914900"/>
            <a:ext cx="7578392" cy="472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61D72B8-225D-EA14-BCB9-2570F5A04119}"/>
              </a:ext>
            </a:extLst>
          </p:cNvPr>
          <p:cNvSpPr txBox="1"/>
          <p:nvPr/>
        </p:nvSpPr>
        <p:spPr>
          <a:xfrm>
            <a:off x="5352587" y="872472"/>
            <a:ext cx="49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Période de temps : II siècle avant J-C</a:t>
            </a:r>
          </a:p>
        </p:txBody>
      </p:sp>
    </p:spTree>
    <p:extLst>
      <p:ext uri="{BB962C8B-B14F-4D97-AF65-F5344CB8AC3E}">
        <p14:creationId xmlns:p14="http://schemas.microsoft.com/office/powerpoint/2010/main" val="251692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Équation diophantienne — Wikipédia">
            <a:extLst>
              <a:ext uri="{FF2B5EF4-FFF2-40B4-BE49-F238E27FC236}">
                <a16:creationId xmlns:a16="http://schemas.microsoft.com/office/drawing/2014/main" id="{5E499B39-CA05-B58E-835F-FD298A1CF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92" y="413016"/>
            <a:ext cx="3928483" cy="619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1516233-B619-E5E3-C1EA-61289E3A6F22}"/>
              </a:ext>
            </a:extLst>
          </p:cNvPr>
          <p:cNvSpPr txBox="1"/>
          <p:nvPr/>
        </p:nvSpPr>
        <p:spPr>
          <a:xfrm>
            <a:off x="6177775" y="992459"/>
            <a:ext cx="4895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Son épitaphe</a:t>
            </a:r>
          </a:p>
          <a:p>
            <a:endParaRPr lang="fr-CA" dirty="0"/>
          </a:p>
          <a:p>
            <a:r>
              <a:rPr lang="fr-CA"/>
              <a:t>Enfance: 14</a:t>
            </a:r>
            <a:endParaRPr lang="fr-CA" dirty="0"/>
          </a:p>
          <a:p>
            <a:endParaRPr lang="fr-CA" dirty="0"/>
          </a:p>
          <a:p>
            <a:r>
              <a:rPr lang="fr-CA" dirty="0"/>
              <a:t>Adolescence : 7</a:t>
            </a:r>
          </a:p>
          <a:p>
            <a:endParaRPr lang="fr-CA" dirty="0"/>
          </a:p>
          <a:p>
            <a:r>
              <a:rPr lang="fr-CA" dirty="0"/>
              <a:t>Avant son mariage : 12</a:t>
            </a:r>
          </a:p>
          <a:p>
            <a:endParaRPr lang="fr-CA" dirty="0"/>
          </a:p>
          <a:p>
            <a:r>
              <a:rPr lang="fr-CA" dirty="0"/>
              <a:t>5 ans avant d’avoir un fils son fils vécu: 42</a:t>
            </a:r>
          </a:p>
          <a:p>
            <a:endParaRPr lang="fr-CA" dirty="0"/>
          </a:p>
          <a:p>
            <a:r>
              <a:rPr lang="fr-CA" dirty="0"/>
              <a:t>Il ne vécu alors que 4 ans</a:t>
            </a:r>
          </a:p>
          <a:p>
            <a:endParaRPr lang="fr-CA" dirty="0"/>
          </a:p>
          <a:p>
            <a:r>
              <a:rPr lang="fr-CA" dirty="0"/>
              <a:t>Dénominateur commun : 84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7140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627B52-4C90-8643-5645-8F6E67B32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825625"/>
            <a:ext cx="108854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          X + Y + Z = 20                     alors W = 11</a:t>
            </a:r>
          </a:p>
          <a:p>
            <a:pPr marL="0" indent="0">
              <a:buNone/>
            </a:pPr>
            <a:r>
              <a:rPr lang="fr-CA" dirty="0"/>
              <a:t>  W + X + Y       = 22                     alors  Z  = 9</a:t>
            </a:r>
          </a:p>
          <a:p>
            <a:pPr marL="0" indent="0">
              <a:buNone/>
            </a:pPr>
            <a:r>
              <a:rPr lang="fr-CA" dirty="0"/>
              <a:t>  W + X       + Z = 24                     alors  Y  = 7 </a:t>
            </a:r>
          </a:p>
          <a:p>
            <a:pPr marL="0" indent="0">
              <a:buNone/>
            </a:pPr>
            <a:r>
              <a:rPr lang="fr-CA" dirty="0"/>
              <a:t>  W       + Y + Z = 27                     alors  X  = 4</a:t>
            </a:r>
          </a:p>
          <a:p>
            <a:pPr marL="0" indent="0">
              <a:buNone/>
            </a:pPr>
            <a:r>
              <a:rPr lang="fr-CA" dirty="0"/>
              <a:t>3W+3X+3Y+3Z=  93</a:t>
            </a:r>
          </a:p>
          <a:p>
            <a:pPr marL="0" indent="0">
              <a:buNone/>
            </a:pPr>
            <a:r>
              <a:rPr lang="fr-CA" dirty="0"/>
              <a:t>           </a:t>
            </a:r>
          </a:p>
          <a:p>
            <a:pPr marL="0" indent="0">
              <a:buNone/>
            </a:pPr>
            <a:r>
              <a:rPr lang="fr-CA" dirty="0"/>
              <a:t>              # d’inconnues (variables) 4</a:t>
            </a:r>
          </a:p>
          <a:p>
            <a:pPr marL="0" indent="0">
              <a:buNone/>
            </a:pPr>
            <a:r>
              <a:rPr lang="fr-CA" dirty="0"/>
              <a:t>              # équations différentes    4</a:t>
            </a:r>
          </a:p>
        </p:txBody>
      </p:sp>
    </p:spTree>
    <p:extLst>
      <p:ext uri="{BB962C8B-B14F-4D97-AF65-F5344CB8AC3E}">
        <p14:creationId xmlns:p14="http://schemas.microsoft.com/office/powerpoint/2010/main" val="1894658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118</Words>
  <Application>Microsoft Office PowerPoint</Application>
  <PresentationFormat>Grand écran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evachon26 Elizabeth</dc:creator>
  <cp:lastModifiedBy>evachon26 Elizabeth</cp:lastModifiedBy>
  <cp:revision>2</cp:revision>
  <dcterms:created xsi:type="dcterms:W3CDTF">2023-01-23T18:47:06Z</dcterms:created>
  <dcterms:modified xsi:type="dcterms:W3CDTF">2023-01-23T19:18:19Z</dcterms:modified>
</cp:coreProperties>
</file>