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 id="263" r:id="rId9"/>
  </p:sldIdLst>
  <p:sldSz cx="12192000" cy="6858000"/>
  <p:notesSz cx="6858000" cy="9144000"/>
  <p:defaultTex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33C6F6-53D8-470B-B3D9-1DF1C287D5EC}" v="291" dt="2023-03-29T18:19:39.266"/>
    <p1510:client id="{C5267F6C-6E4A-454E-B2B4-6E810BBF9B01}" v="5" dt="2023-03-29T17:48:12.3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7" autoAdjust="0"/>
    <p:restoredTop sz="94660"/>
  </p:normalViewPr>
  <p:slideViewPr>
    <p:cSldViewPr snapToGrid="0">
      <p:cViewPr varScale="1">
        <p:scale>
          <a:sx n="113" d="100"/>
          <a:sy n="113"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64A8DC-C4AF-4652-AC32-ADFAD1738180}"/>
              </a:ext>
            </a:extLst>
          </p:cNvPr>
          <p:cNvSpPr>
            <a:spLocks noGrp="1"/>
          </p:cNvSpPr>
          <p:nvPr>
            <p:ph type="ctrTitle"/>
          </p:nvPr>
        </p:nvSpPr>
        <p:spPr>
          <a:xfrm>
            <a:off x="1524000" y="1122363"/>
            <a:ext cx="9144000" cy="2387600"/>
          </a:xfrm>
        </p:spPr>
        <p:txBody>
          <a:bodyPr anchor="b"/>
          <a:lstStyle>
            <a:lvl1pPr algn="ctr">
              <a:defRPr sz="6000"/>
            </a:lvl1pPr>
          </a:lstStyle>
          <a:p>
            <a:r>
              <a:rPr lang="fr-CA"/>
              <a:t>Modifiez le style du titre</a:t>
            </a:r>
          </a:p>
        </p:txBody>
      </p:sp>
      <p:sp>
        <p:nvSpPr>
          <p:cNvPr id="3" name="Sous-titre 2">
            <a:extLst>
              <a:ext uri="{FF2B5EF4-FFF2-40B4-BE49-F238E27FC236}">
                <a16:creationId xmlns:a16="http://schemas.microsoft.com/office/drawing/2014/main" id="{3847FE07-1509-4618-BFDD-2F2A07A123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p>
        </p:txBody>
      </p:sp>
      <p:sp>
        <p:nvSpPr>
          <p:cNvPr id="4" name="Espace réservé de la date 3">
            <a:extLst>
              <a:ext uri="{FF2B5EF4-FFF2-40B4-BE49-F238E27FC236}">
                <a16:creationId xmlns:a16="http://schemas.microsoft.com/office/drawing/2014/main" id="{E883199F-26E1-4DB1-9CA8-7E8CED47D5B0}"/>
              </a:ext>
            </a:extLst>
          </p:cNvPr>
          <p:cNvSpPr>
            <a:spLocks noGrp="1"/>
          </p:cNvSpPr>
          <p:nvPr>
            <p:ph type="dt" sz="half" idx="10"/>
          </p:nvPr>
        </p:nvSpPr>
        <p:spPr/>
        <p:txBody>
          <a:bodyPr/>
          <a:lstStyle/>
          <a:p>
            <a:fld id="{0F83F41A-0AC9-46AE-80E5-213A985D2FBC}" type="datetimeFigureOut">
              <a:rPr lang="fr-CA" smtClean="0"/>
              <a:t>2023-03-29</a:t>
            </a:fld>
            <a:endParaRPr lang="fr-CA"/>
          </a:p>
        </p:txBody>
      </p:sp>
      <p:sp>
        <p:nvSpPr>
          <p:cNvPr id="5" name="Espace réservé du pied de page 4">
            <a:extLst>
              <a:ext uri="{FF2B5EF4-FFF2-40B4-BE49-F238E27FC236}">
                <a16:creationId xmlns:a16="http://schemas.microsoft.com/office/drawing/2014/main" id="{878972CB-BD9A-4995-92F2-5CC190BFA27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DC0CFE87-B16B-4990-9241-968139C62E0D}"/>
              </a:ext>
            </a:extLst>
          </p:cNvPr>
          <p:cNvSpPr>
            <a:spLocks noGrp="1"/>
          </p:cNvSpPr>
          <p:nvPr>
            <p:ph type="sldNum" sz="quarter" idx="12"/>
          </p:nvPr>
        </p:nvSpPr>
        <p:spPr/>
        <p:txBody>
          <a:bodyPr/>
          <a:lstStyle/>
          <a:p>
            <a:fld id="{B248EC9D-5697-4E5B-8ED7-1432B59ABEA1}" type="slidenum">
              <a:rPr lang="fr-CA" smtClean="0"/>
              <a:t>‹n°›</a:t>
            </a:fld>
            <a:endParaRPr lang="fr-CA"/>
          </a:p>
        </p:txBody>
      </p:sp>
    </p:spTree>
    <p:extLst>
      <p:ext uri="{BB962C8B-B14F-4D97-AF65-F5344CB8AC3E}">
        <p14:creationId xmlns:p14="http://schemas.microsoft.com/office/powerpoint/2010/main" val="2624365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6405F9-9DFF-4742-9857-F192A455EA4B}"/>
              </a:ext>
            </a:extLst>
          </p:cNvPr>
          <p:cNvSpPr>
            <a:spLocks noGrp="1"/>
          </p:cNvSpPr>
          <p:nvPr>
            <p:ph type="title"/>
          </p:nvPr>
        </p:nvSpPr>
        <p:spPr/>
        <p:txBody>
          <a:bodyPr/>
          <a:lstStyle/>
          <a:p>
            <a:r>
              <a:rPr lang="fr-CA"/>
              <a:t>Modifiez le style du titre</a:t>
            </a:r>
          </a:p>
        </p:txBody>
      </p:sp>
      <p:sp>
        <p:nvSpPr>
          <p:cNvPr id="3" name="Espace réservé du texte vertical 2">
            <a:extLst>
              <a:ext uri="{FF2B5EF4-FFF2-40B4-BE49-F238E27FC236}">
                <a16:creationId xmlns:a16="http://schemas.microsoft.com/office/drawing/2014/main" id="{6A7E0B7C-2D83-463E-8FBF-B5C1896806B5}"/>
              </a:ext>
            </a:extLst>
          </p:cNvPr>
          <p:cNvSpPr>
            <a:spLocks noGrp="1"/>
          </p:cNvSpPr>
          <p:nvPr>
            <p:ph type="body" orient="vert" idx="1"/>
          </p:nvPr>
        </p:nvSpPr>
        <p:spPr/>
        <p:txBody>
          <a:bodyPr vert="eaVert"/>
          <a:lstStyle/>
          <a:p>
            <a:pPr lvl="0"/>
            <a:r>
              <a:rPr lang="fr-CA"/>
              <a:t>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898AF828-D8A2-445A-9F05-B6C6E20EC721}"/>
              </a:ext>
            </a:extLst>
          </p:cNvPr>
          <p:cNvSpPr>
            <a:spLocks noGrp="1"/>
          </p:cNvSpPr>
          <p:nvPr>
            <p:ph type="dt" sz="half" idx="10"/>
          </p:nvPr>
        </p:nvSpPr>
        <p:spPr/>
        <p:txBody>
          <a:bodyPr/>
          <a:lstStyle/>
          <a:p>
            <a:fld id="{0F83F41A-0AC9-46AE-80E5-213A985D2FBC}" type="datetimeFigureOut">
              <a:rPr lang="fr-CA" smtClean="0"/>
              <a:t>2023-03-29</a:t>
            </a:fld>
            <a:endParaRPr lang="fr-CA"/>
          </a:p>
        </p:txBody>
      </p:sp>
      <p:sp>
        <p:nvSpPr>
          <p:cNvPr id="5" name="Espace réservé du pied de page 4">
            <a:extLst>
              <a:ext uri="{FF2B5EF4-FFF2-40B4-BE49-F238E27FC236}">
                <a16:creationId xmlns:a16="http://schemas.microsoft.com/office/drawing/2014/main" id="{26E58E7C-83BF-4AD8-9C5D-C6119982942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BE92182-C482-4E0F-B08D-1366FDD1D31C}"/>
              </a:ext>
            </a:extLst>
          </p:cNvPr>
          <p:cNvSpPr>
            <a:spLocks noGrp="1"/>
          </p:cNvSpPr>
          <p:nvPr>
            <p:ph type="sldNum" sz="quarter" idx="12"/>
          </p:nvPr>
        </p:nvSpPr>
        <p:spPr/>
        <p:txBody>
          <a:bodyPr/>
          <a:lstStyle/>
          <a:p>
            <a:fld id="{B248EC9D-5697-4E5B-8ED7-1432B59ABEA1}" type="slidenum">
              <a:rPr lang="fr-CA" smtClean="0"/>
              <a:t>‹n°›</a:t>
            </a:fld>
            <a:endParaRPr lang="fr-CA"/>
          </a:p>
        </p:txBody>
      </p:sp>
    </p:spTree>
    <p:extLst>
      <p:ext uri="{BB962C8B-B14F-4D97-AF65-F5344CB8AC3E}">
        <p14:creationId xmlns:p14="http://schemas.microsoft.com/office/powerpoint/2010/main" val="1711805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BE969EE-D58A-4102-801C-5E0126DD9109}"/>
              </a:ext>
            </a:extLst>
          </p:cNvPr>
          <p:cNvSpPr>
            <a:spLocks noGrp="1"/>
          </p:cNvSpPr>
          <p:nvPr>
            <p:ph type="title" orient="vert"/>
          </p:nvPr>
        </p:nvSpPr>
        <p:spPr>
          <a:xfrm>
            <a:off x="8724900" y="365125"/>
            <a:ext cx="2628900" cy="5811838"/>
          </a:xfrm>
        </p:spPr>
        <p:txBody>
          <a:bodyPr vert="eaVert"/>
          <a:lstStyle/>
          <a:p>
            <a:r>
              <a:rPr lang="fr-CA"/>
              <a:t>Modifiez le style du titre</a:t>
            </a:r>
          </a:p>
        </p:txBody>
      </p:sp>
      <p:sp>
        <p:nvSpPr>
          <p:cNvPr id="3" name="Espace réservé du texte vertical 2">
            <a:extLst>
              <a:ext uri="{FF2B5EF4-FFF2-40B4-BE49-F238E27FC236}">
                <a16:creationId xmlns:a16="http://schemas.microsoft.com/office/drawing/2014/main" id="{A0D73470-3533-4D82-9B78-D347A794D930}"/>
              </a:ext>
            </a:extLst>
          </p:cNvPr>
          <p:cNvSpPr>
            <a:spLocks noGrp="1"/>
          </p:cNvSpPr>
          <p:nvPr>
            <p:ph type="body" orient="vert" idx="1"/>
          </p:nvPr>
        </p:nvSpPr>
        <p:spPr>
          <a:xfrm>
            <a:off x="838200" y="365125"/>
            <a:ext cx="7734300" cy="5811838"/>
          </a:xfrm>
        </p:spPr>
        <p:txBody>
          <a:bodyPr vert="eaVert"/>
          <a:lstStyle/>
          <a:p>
            <a:pPr lvl="0"/>
            <a:r>
              <a:rPr lang="fr-CA"/>
              <a:t>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6D558D78-E782-4B90-BA62-E390635F2521}"/>
              </a:ext>
            </a:extLst>
          </p:cNvPr>
          <p:cNvSpPr>
            <a:spLocks noGrp="1"/>
          </p:cNvSpPr>
          <p:nvPr>
            <p:ph type="dt" sz="half" idx="10"/>
          </p:nvPr>
        </p:nvSpPr>
        <p:spPr/>
        <p:txBody>
          <a:bodyPr/>
          <a:lstStyle/>
          <a:p>
            <a:fld id="{0F83F41A-0AC9-46AE-80E5-213A985D2FBC}" type="datetimeFigureOut">
              <a:rPr lang="fr-CA" smtClean="0"/>
              <a:t>2023-03-29</a:t>
            </a:fld>
            <a:endParaRPr lang="fr-CA"/>
          </a:p>
        </p:txBody>
      </p:sp>
      <p:sp>
        <p:nvSpPr>
          <p:cNvPr id="5" name="Espace réservé du pied de page 4">
            <a:extLst>
              <a:ext uri="{FF2B5EF4-FFF2-40B4-BE49-F238E27FC236}">
                <a16:creationId xmlns:a16="http://schemas.microsoft.com/office/drawing/2014/main" id="{39380A4C-292A-49BF-8242-23B985FB0F82}"/>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C8B678AC-A9FC-4025-A2BA-C102B4D1D057}"/>
              </a:ext>
            </a:extLst>
          </p:cNvPr>
          <p:cNvSpPr>
            <a:spLocks noGrp="1"/>
          </p:cNvSpPr>
          <p:nvPr>
            <p:ph type="sldNum" sz="quarter" idx="12"/>
          </p:nvPr>
        </p:nvSpPr>
        <p:spPr/>
        <p:txBody>
          <a:bodyPr/>
          <a:lstStyle/>
          <a:p>
            <a:fld id="{B248EC9D-5697-4E5B-8ED7-1432B59ABEA1}" type="slidenum">
              <a:rPr lang="fr-CA" smtClean="0"/>
              <a:t>‹n°›</a:t>
            </a:fld>
            <a:endParaRPr lang="fr-CA"/>
          </a:p>
        </p:txBody>
      </p:sp>
    </p:spTree>
    <p:extLst>
      <p:ext uri="{BB962C8B-B14F-4D97-AF65-F5344CB8AC3E}">
        <p14:creationId xmlns:p14="http://schemas.microsoft.com/office/powerpoint/2010/main" val="3687445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2E0A43-A785-43F0-8AA7-AC17391A63ED}"/>
              </a:ext>
            </a:extLst>
          </p:cNvPr>
          <p:cNvSpPr>
            <a:spLocks noGrp="1"/>
          </p:cNvSpPr>
          <p:nvPr>
            <p:ph type="title"/>
          </p:nvPr>
        </p:nvSpPr>
        <p:spPr/>
        <p:txBody>
          <a:bodyPr/>
          <a:lstStyle/>
          <a:p>
            <a:r>
              <a:rPr lang="fr-CA"/>
              <a:t>Modifiez le style du titre</a:t>
            </a:r>
          </a:p>
        </p:txBody>
      </p:sp>
      <p:sp>
        <p:nvSpPr>
          <p:cNvPr id="3" name="Espace réservé du contenu 2">
            <a:extLst>
              <a:ext uri="{FF2B5EF4-FFF2-40B4-BE49-F238E27FC236}">
                <a16:creationId xmlns:a16="http://schemas.microsoft.com/office/drawing/2014/main" id="{5585E074-1D09-47C4-A46B-064D1B3C87E4}"/>
              </a:ext>
            </a:extLst>
          </p:cNvPr>
          <p:cNvSpPr>
            <a:spLocks noGrp="1"/>
          </p:cNvSpPr>
          <p:nvPr>
            <p:ph idx="1"/>
          </p:nvPr>
        </p:nvSpPr>
        <p:spPr/>
        <p:txBody>
          <a:bodyPr/>
          <a:lstStyle/>
          <a:p>
            <a:pPr lvl="0"/>
            <a:r>
              <a:rPr lang="fr-CA"/>
              <a:t>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06640D95-E024-4ACF-95D4-78E3288C9D2A}"/>
              </a:ext>
            </a:extLst>
          </p:cNvPr>
          <p:cNvSpPr>
            <a:spLocks noGrp="1"/>
          </p:cNvSpPr>
          <p:nvPr>
            <p:ph type="dt" sz="half" idx="10"/>
          </p:nvPr>
        </p:nvSpPr>
        <p:spPr/>
        <p:txBody>
          <a:bodyPr/>
          <a:lstStyle/>
          <a:p>
            <a:fld id="{0F83F41A-0AC9-46AE-80E5-213A985D2FBC}" type="datetimeFigureOut">
              <a:rPr lang="fr-CA" smtClean="0"/>
              <a:t>2023-03-29</a:t>
            </a:fld>
            <a:endParaRPr lang="fr-CA"/>
          </a:p>
        </p:txBody>
      </p:sp>
      <p:sp>
        <p:nvSpPr>
          <p:cNvPr id="5" name="Espace réservé du pied de page 4">
            <a:extLst>
              <a:ext uri="{FF2B5EF4-FFF2-40B4-BE49-F238E27FC236}">
                <a16:creationId xmlns:a16="http://schemas.microsoft.com/office/drawing/2014/main" id="{5BD43D00-AD54-43BB-8A14-13A12C3F282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7467E55-6C86-4043-BBFB-E556A2890C4C}"/>
              </a:ext>
            </a:extLst>
          </p:cNvPr>
          <p:cNvSpPr>
            <a:spLocks noGrp="1"/>
          </p:cNvSpPr>
          <p:nvPr>
            <p:ph type="sldNum" sz="quarter" idx="12"/>
          </p:nvPr>
        </p:nvSpPr>
        <p:spPr/>
        <p:txBody>
          <a:bodyPr/>
          <a:lstStyle/>
          <a:p>
            <a:fld id="{B248EC9D-5697-4E5B-8ED7-1432B59ABEA1}" type="slidenum">
              <a:rPr lang="fr-CA" smtClean="0"/>
              <a:t>‹n°›</a:t>
            </a:fld>
            <a:endParaRPr lang="fr-CA"/>
          </a:p>
        </p:txBody>
      </p:sp>
    </p:spTree>
    <p:extLst>
      <p:ext uri="{BB962C8B-B14F-4D97-AF65-F5344CB8AC3E}">
        <p14:creationId xmlns:p14="http://schemas.microsoft.com/office/powerpoint/2010/main" val="2363319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63D82C-E584-4782-931A-D51D73EA300E}"/>
              </a:ext>
            </a:extLst>
          </p:cNvPr>
          <p:cNvSpPr>
            <a:spLocks noGrp="1"/>
          </p:cNvSpPr>
          <p:nvPr>
            <p:ph type="title"/>
          </p:nvPr>
        </p:nvSpPr>
        <p:spPr>
          <a:xfrm>
            <a:off x="831850" y="1709738"/>
            <a:ext cx="10515600" cy="2852737"/>
          </a:xfrm>
        </p:spPr>
        <p:txBody>
          <a:bodyPr anchor="b"/>
          <a:lstStyle>
            <a:lvl1pPr>
              <a:defRPr sz="6000"/>
            </a:lvl1pPr>
          </a:lstStyle>
          <a:p>
            <a:r>
              <a:rPr lang="fr-CA"/>
              <a:t>Modifiez le style du titre</a:t>
            </a:r>
          </a:p>
        </p:txBody>
      </p:sp>
      <p:sp>
        <p:nvSpPr>
          <p:cNvPr id="3" name="Espace réservé du texte 2">
            <a:extLst>
              <a:ext uri="{FF2B5EF4-FFF2-40B4-BE49-F238E27FC236}">
                <a16:creationId xmlns:a16="http://schemas.microsoft.com/office/drawing/2014/main" id="{73127DEC-569E-438D-9D27-57F5BA6D4C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Modifier les styles du texte du masque</a:t>
            </a:r>
          </a:p>
        </p:txBody>
      </p:sp>
      <p:sp>
        <p:nvSpPr>
          <p:cNvPr id="4" name="Espace réservé de la date 3">
            <a:extLst>
              <a:ext uri="{FF2B5EF4-FFF2-40B4-BE49-F238E27FC236}">
                <a16:creationId xmlns:a16="http://schemas.microsoft.com/office/drawing/2014/main" id="{A42A6EAB-7978-428A-BCCC-2035D003D52A}"/>
              </a:ext>
            </a:extLst>
          </p:cNvPr>
          <p:cNvSpPr>
            <a:spLocks noGrp="1"/>
          </p:cNvSpPr>
          <p:nvPr>
            <p:ph type="dt" sz="half" idx="10"/>
          </p:nvPr>
        </p:nvSpPr>
        <p:spPr/>
        <p:txBody>
          <a:bodyPr/>
          <a:lstStyle/>
          <a:p>
            <a:fld id="{0F83F41A-0AC9-46AE-80E5-213A985D2FBC}" type="datetimeFigureOut">
              <a:rPr lang="fr-CA" smtClean="0"/>
              <a:t>2023-03-29</a:t>
            </a:fld>
            <a:endParaRPr lang="fr-CA"/>
          </a:p>
        </p:txBody>
      </p:sp>
      <p:sp>
        <p:nvSpPr>
          <p:cNvPr id="5" name="Espace réservé du pied de page 4">
            <a:extLst>
              <a:ext uri="{FF2B5EF4-FFF2-40B4-BE49-F238E27FC236}">
                <a16:creationId xmlns:a16="http://schemas.microsoft.com/office/drawing/2014/main" id="{E6D8126A-EF0E-41E0-8629-D6C6B7CBC2AD}"/>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02CCED88-001B-4D14-BB72-1D848781AEDD}"/>
              </a:ext>
            </a:extLst>
          </p:cNvPr>
          <p:cNvSpPr>
            <a:spLocks noGrp="1"/>
          </p:cNvSpPr>
          <p:nvPr>
            <p:ph type="sldNum" sz="quarter" idx="12"/>
          </p:nvPr>
        </p:nvSpPr>
        <p:spPr/>
        <p:txBody>
          <a:bodyPr/>
          <a:lstStyle/>
          <a:p>
            <a:fld id="{B248EC9D-5697-4E5B-8ED7-1432B59ABEA1}" type="slidenum">
              <a:rPr lang="fr-CA" smtClean="0"/>
              <a:t>‹n°›</a:t>
            </a:fld>
            <a:endParaRPr lang="fr-CA"/>
          </a:p>
        </p:txBody>
      </p:sp>
    </p:spTree>
    <p:extLst>
      <p:ext uri="{BB962C8B-B14F-4D97-AF65-F5344CB8AC3E}">
        <p14:creationId xmlns:p14="http://schemas.microsoft.com/office/powerpoint/2010/main" val="1960066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A8DA14-A54C-4B6C-8BFD-6480D4487E60}"/>
              </a:ext>
            </a:extLst>
          </p:cNvPr>
          <p:cNvSpPr>
            <a:spLocks noGrp="1"/>
          </p:cNvSpPr>
          <p:nvPr>
            <p:ph type="title"/>
          </p:nvPr>
        </p:nvSpPr>
        <p:spPr/>
        <p:txBody>
          <a:bodyPr/>
          <a:lstStyle/>
          <a:p>
            <a:r>
              <a:rPr lang="fr-CA"/>
              <a:t>Modifiez le style du titre</a:t>
            </a:r>
          </a:p>
        </p:txBody>
      </p:sp>
      <p:sp>
        <p:nvSpPr>
          <p:cNvPr id="3" name="Espace réservé du contenu 2">
            <a:extLst>
              <a:ext uri="{FF2B5EF4-FFF2-40B4-BE49-F238E27FC236}">
                <a16:creationId xmlns:a16="http://schemas.microsoft.com/office/drawing/2014/main" id="{BEEBBF4F-1C1D-4B75-BCF6-827B12EBB6D8}"/>
              </a:ext>
            </a:extLst>
          </p:cNvPr>
          <p:cNvSpPr>
            <a:spLocks noGrp="1"/>
          </p:cNvSpPr>
          <p:nvPr>
            <p:ph sz="half" idx="1"/>
          </p:nvPr>
        </p:nvSpPr>
        <p:spPr>
          <a:xfrm>
            <a:off x="838200" y="1825625"/>
            <a:ext cx="5181600" cy="4351338"/>
          </a:xfrm>
        </p:spPr>
        <p:txBody>
          <a:bodyPr/>
          <a:lstStyle/>
          <a:p>
            <a:pPr lvl="0"/>
            <a:r>
              <a:rPr lang="fr-CA"/>
              <a:t>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contenu 3">
            <a:extLst>
              <a:ext uri="{FF2B5EF4-FFF2-40B4-BE49-F238E27FC236}">
                <a16:creationId xmlns:a16="http://schemas.microsoft.com/office/drawing/2014/main" id="{6E3D5836-D4AE-4771-B4E8-FA427937C40E}"/>
              </a:ext>
            </a:extLst>
          </p:cNvPr>
          <p:cNvSpPr>
            <a:spLocks noGrp="1"/>
          </p:cNvSpPr>
          <p:nvPr>
            <p:ph sz="half" idx="2"/>
          </p:nvPr>
        </p:nvSpPr>
        <p:spPr>
          <a:xfrm>
            <a:off x="6172200" y="1825625"/>
            <a:ext cx="5181600" cy="4351338"/>
          </a:xfrm>
        </p:spPr>
        <p:txBody>
          <a:bodyPr/>
          <a:lstStyle/>
          <a:p>
            <a:pPr lvl="0"/>
            <a:r>
              <a:rPr lang="fr-CA"/>
              <a:t>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e la date 4">
            <a:extLst>
              <a:ext uri="{FF2B5EF4-FFF2-40B4-BE49-F238E27FC236}">
                <a16:creationId xmlns:a16="http://schemas.microsoft.com/office/drawing/2014/main" id="{33A8E883-F68A-46FF-A17F-BE871585EE58}"/>
              </a:ext>
            </a:extLst>
          </p:cNvPr>
          <p:cNvSpPr>
            <a:spLocks noGrp="1"/>
          </p:cNvSpPr>
          <p:nvPr>
            <p:ph type="dt" sz="half" idx="10"/>
          </p:nvPr>
        </p:nvSpPr>
        <p:spPr/>
        <p:txBody>
          <a:bodyPr/>
          <a:lstStyle/>
          <a:p>
            <a:fld id="{0F83F41A-0AC9-46AE-80E5-213A985D2FBC}" type="datetimeFigureOut">
              <a:rPr lang="fr-CA" smtClean="0"/>
              <a:t>2023-03-29</a:t>
            </a:fld>
            <a:endParaRPr lang="fr-CA"/>
          </a:p>
        </p:txBody>
      </p:sp>
      <p:sp>
        <p:nvSpPr>
          <p:cNvPr id="6" name="Espace réservé du pied de page 5">
            <a:extLst>
              <a:ext uri="{FF2B5EF4-FFF2-40B4-BE49-F238E27FC236}">
                <a16:creationId xmlns:a16="http://schemas.microsoft.com/office/drawing/2014/main" id="{E2A726C6-D85A-4303-B69F-95C43747B002}"/>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A120E401-FF19-4C9C-938F-23874992156D}"/>
              </a:ext>
            </a:extLst>
          </p:cNvPr>
          <p:cNvSpPr>
            <a:spLocks noGrp="1"/>
          </p:cNvSpPr>
          <p:nvPr>
            <p:ph type="sldNum" sz="quarter" idx="12"/>
          </p:nvPr>
        </p:nvSpPr>
        <p:spPr/>
        <p:txBody>
          <a:bodyPr/>
          <a:lstStyle/>
          <a:p>
            <a:fld id="{B248EC9D-5697-4E5B-8ED7-1432B59ABEA1}" type="slidenum">
              <a:rPr lang="fr-CA" smtClean="0"/>
              <a:t>‹n°›</a:t>
            </a:fld>
            <a:endParaRPr lang="fr-CA"/>
          </a:p>
        </p:txBody>
      </p:sp>
    </p:spTree>
    <p:extLst>
      <p:ext uri="{BB962C8B-B14F-4D97-AF65-F5344CB8AC3E}">
        <p14:creationId xmlns:p14="http://schemas.microsoft.com/office/powerpoint/2010/main" val="47612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BCED65-165B-4F21-9346-DEEA150FCD28}"/>
              </a:ext>
            </a:extLst>
          </p:cNvPr>
          <p:cNvSpPr>
            <a:spLocks noGrp="1"/>
          </p:cNvSpPr>
          <p:nvPr>
            <p:ph type="title"/>
          </p:nvPr>
        </p:nvSpPr>
        <p:spPr>
          <a:xfrm>
            <a:off x="839788" y="365125"/>
            <a:ext cx="10515600" cy="1325563"/>
          </a:xfrm>
        </p:spPr>
        <p:txBody>
          <a:bodyPr/>
          <a:lstStyle/>
          <a:p>
            <a:r>
              <a:rPr lang="fr-CA"/>
              <a:t>Modifiez le style du titre</a:t>
            </a:r>
          </a:p>
        </p:txBody>
      </p:sp>
      <p:sp>
        <p:nvSpPr>
          <p:cNvPr id="3" name="Espace réservé du texte 2">
            <a:extLst>
              <a:ext uri="{FF2B5EF4-FFF2-40B4-BE49-F238E27FC236}">
                <a16:creationId xmlns:a16="http://schemas.microsoft.com/office/drawing/2014/main" id="{B0C55C23-F218-4028-82D4-26506EB7E8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Modifier les styles du texte du masque</a:t>
            </a:r>
          </a:p>
        </p:txBody>
      </p:sp>
      <p:sp>
        <p:nvSpPr>
          <p:cNvPr id="4" name="Espace réservé du contenu 3">
            <a:extLst>
              <a:ext uri="{FF2B5EF4-FFF2-40B4-BE49-F238E27FC236}">
                <a16:creationId xmlns:a16="http://schemas.microsoft.com/office/drawing/2014/main" id="{F3AA1FE5-6935-46E4-BAB5-F2102BA9D35E}"/>
              </a:ext>
            </a:extLst>
          </p:cNvPr>
          <p:cNvSpPr>
            <a:spLocks noGrp="1"/>
          </p:cNvSpPr>
          <p:nvPr>
            <p:ph sz="half" idx="2"/>
          </p:nvPr>
        </p:nvSpPr>
        <p:spPr>
          <a:xfrm>
            <a:off x="839788" y="2505075"/>
            <a:ext cx="5157787" cy="3684588"/>
          </a:xfrm>
        </p:spPr>
        <p:txBody>
          <a:bodyPr/>
          <a:lstStyle/>
          <a:p>
            <a:pPr lvl="0"/>
            <a:r>
              <a:rPr lang="fr-CA"/>
              <a:t>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u texte 4">
            <a:extLst>
              <a:ext uri="{FF2B5EF4-FFF2-40B4-BE49-F238E27FC236}">
                <a16:creationId xmlns:a16="http://schemas.microsoft.com/office/drawing/2014/main" id="{DC925E6B-CC53-42AE-ABD6-24F6728ECF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Modifier les styles du texte du masque</a:t>
            </a:r>
          </a:p>
        </p:txBody>
      </p:sp>
      <p:sp>
        <p:nvSpPr>
          <p:cNvPr id="6" name="Espace réservé du contenu 5">
            <a:extLst>
              <a:ext uri="{FF2B5EF4-FFF2-40B4-BE49-F238E27FC236}">
                <a16:creationId xmlns:a16="http://schemas.microsoft.com/office/drawing/2014/main" id="{0CA9E9DA-B1D6-4260-82D4-5DD5191202FC}"/>
              </a:ext>
            </a:extLst>
          </p:cNvPr>
          <p:cNvSpPr>
            <a:spLocks noGrp="1"/>
          </p:cNvSpPr>
          <p:nvPr>
            <p:ph sz="quarter" idx="4"/>
          </p:nvPr>
        </p:nvSpPr>
        <p:spPr>
          <a:xfrm>
            <a:off x="6172200" y="2505075"/>
            <a:ext cx="5183188" cy="3684588"/>
          </a:xfrm>
        </p:spPr>
        <p:txBody>
          <a:bodyPr/>
          <a:lstStyle/>
          <a:p>
            <a:pPr lvl="0"/>
            <a:r>
              <a:rPr lang="fr-CA"/>
              <a:t>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7" name="Espace réservé de la date 6">
            <a:extLst>
              <a:ext uri="{FF2B5EF4-FFF2-40B4-BE49-F238E27FC236}">
                <a16:creationId xmlns:a16="http://schemas.microsoft.com/office/drawing/2014/main" id="{84EF37AF-B11E-4861-8F3F-E7167F1D7588}"/>
              </a:ext>
            </a:extLst>
          </p:cNvPr>
          <p:cNvSpPr>
            <a:spLocks noGrp="1"/>
          </p:cNvSpPr>
          <p:nvPr>
            <p:ph type="dt" sz="half" idx="10"/>
          </p:nvPr>
        </p:nvSpPr>
        <p:spPr/>
        <p:txBody>
          <a:bodyPr/>
          <a:lstStyle/>
          <a:p>
            <a:fld id="{0F83F41A-0AC9-46AE-80E5-213A985D2FBC}" type="datetimeFigureOut">
              <a:rPr lang="fr-CA" smtClean="0"/>
              <a:t>2023-03-29</a:t>
            </a:fld>
            <a:endParaRPr lang="fr-CA"/>
          </a:p>
        </p:txBody>
      </p:sp>
      <p:sp>
        <p:nvSpPr>
          <p:cNvPr id="8" name="Espace réservé du pied de page 7">
            <a:extLst>
              <a:ext uri="{FF2B5EF4-FFF2-40B4-BE49-F238E27FC236}">
                <a16:creationId xmlns:a16="http://schemas.microsoft.com/office/drawing/2014/main" id="{7D1A84F1-A5F7-4393-BD31-E7FFCC7476B8}"/>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09911845-779A-4E9B-AA29-E6688FDC8B74}"/>
              </a:ext>
            </a:extLst>
          </p:cNvPr>
          <p:cNvSpPr>
            <a:spLocks noGrp="1"/>
          </p:cNvSpPr>
          <p:nvPr>
            <p:ph type="sldNum" sz="quarter" idx="12"/>
          </p:nvPr>
        </p:nvSpPr>
        <p:spPr/>
        <p:txBody>
          <a:bodyPr/>
          <a:lstStyle/>
          <a:p>
            <a:fld id="{B248EC9D-5697-4E5B-8ED7-1432B59ABEA1}" type="slidenum">
              <a:rPr lang="fr-CA" smtClean="0"/>
              <a:t>‹n°›</a:t>
            </a:fld>
            <a:endParaRPr lang="fr-CA"/>
          </a:p>
        </p:txBody>
      </p:sp>
    </p:spTree>
    <p:extLst>
      <p:ext uri="{BB962C8B-B14F-4D97-AF65-F5344CB8AC3E}">
        <p14:creationId xmlns:p14="http://schemas.microsoft.com/office/powerpoint/2010/main" val="1939761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9417A0-29EC-4C25-ACD7-F57E45BF9B96}"/>
              </a:ext>
            </a:extLst>
          </p:cNvPr>
          <p:cNvSpPr>
            <a:spLocks noGrp="1"/>
          </p:cNvSpPr>
          <p:nvPr>
            <p:ph type="title"/>
          </p:nvPr>
        </p:nvSpPr>
        <p:spPr/>
        <p:txBody>
          <a:bodyPr/>
          <a:lstStyle/>
          <a:p>
            <a:r>
              <a:rPr lang="fr-CA"/>
              <a:t>Modifiez le style du titre</a:t>
            </a:r>
          </a:p>
        </p:txBody>
      </p:sp>
      <p:sp>
        <p:nvSpPr>
          <p:cNvPr id="3" name="Espace réservé de la date 2">
            <a:extLst>
              <a:ext uri="{FF2B5EF4-FFF2-40B4-BE49-F238E27FC236}">
                <a16:creationId xmlns:a16="http://schemas.microsoft.com/office/drawing/2014/main" id="{87955530-F545-40DA-B995-C8736F634CDB}"/>
              </a:ext>
            </a:extLst>
          </p:cNvPr>
          <p:cNvSpPr>
            <a:spLocks noGrp="1"/>
          </p:cNvSpPr>
          <p:nvPr>
            <p:ph type="dt" sz="half" idx="10"/>
          </p:nvPr>
        </p:nvSpPr>
        <p:spPr/>
        <p:txBody>
          <a:bodyPr/>
          <a:lstStyle/>
          <a:p>
            <a:fld id="{0F83F41A-0AC9-46AE-80E5-213A985D2FBC}" type="datetimeFigureOut">
              <a:rPr lang="fr-CA" smtClean="0"/>
              <a:t>2023-03-29</a:t>
            </a:fld>
            <a:endParaRPr lang="fr-CA"/>
          </a:p>
        </p:txBody>
      </p:sp>
      <p:sp>
        <p:nvSpPr>
          <p:cNvPr id="4" name="Espace réservé du pied de page 3">
            <a:extLst>
              <a:ext uri="{FF2B5EF4-FFF2-40B4-BE49-F238E27FC236}">
                <a16:creationId xmlns:a16="http://schemas.microsoft.com/office/drawing/2014/main" id="{8E4A9854-DB18-4952-8D69-4FC903BB74E3}"/>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E9A72ACA-943A-4870-9C84-070A0070C520}"/>
              </a:ext>
            </a:extLst>
          </p:cNvPr>
          <p:cNvSpPr>
            <a:spLocks noGrp="1"/>
          </p:cNvSpPr>
          <p:nvPr>
            <p:ph type="sldNum" sz="quarter" idx="12"/>
          </p:nvPr>
        </p:nvSpPr>
        <p:spPr/>
        <p:txBody>
          <a:bodyPr/>
          <a:lstStyle/>
          <a:p>
            <a:fld id="{B248EC9D-5697-4E5B-8ED7-1432B59ABEA1}" type="slidenum">
              <a:rPr lang="fr-CA" smtClean="0"/>
              <a:t>‹n°›</a:t>
            </a:fld>
            <a:endParaRPr lang="fr-CA"/>
          </a:p>
        </p:txBody>
      </p:sp>
    </p:spTree>
    <p:extLst>
      <p:ext uri="{BB962C8B-B14F-4D97-AF65-F5344CB8AC3E}">
        <p14:creationId xmlns:p14="http://schemas.microsoft.com/office/powerpoint/2010/main" val="1664520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789C7BD-AC20-46EB-8178-4A794AE12EFF}"/>
              </a:ext>
            </a:extLst>
          </p:cNvPr>
          <p:cNvSpPr>
            <a:spLocks noGrp="1"/>
          </p:cNvSpPr>
          <p:nvPr>
            <p:ph type="dt" sz="half" idx="10"/>
          </p:nvPr>
        </p:nvSpPr>
        <p:spPr/>
        <p:txBody>
          <a:bodyPr/>
          <a:lstStyle/>
          <a:p>
            <a:fld id="{0F83F41A-0AC9-46AE-80E5-213A985D2FBC}" type="datetimeFigureOut">
              <a:rPr lang="fr-CA" smtClean="0"/>
              <a:t>2023-03-29</a:t>
            </a:fld>
            <a:endParaRPr lang="fr-CA"/>
          </a:p>
        </p:txBody>
      </p:sp>
      <p:sp>
        <p:nvSpPr>
          <p:cNvPr id="3" name="Espace réservé du pied de page 2">
            <a:extLst>
              <a:ext uri="{FF2B5EF4-FFF2-40B4-BE49-F238E27FC236}">
                <a16:creationId xmlns:a16="http://schemas.microsoft.com/office/drawing/2014/main" id="{AB8B409C-04DE-40E9-8ED8-0A88D3CFD592}"/>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F47B2809-9912-4EE7-B2BA-A1B8F25E69DE}"/>
              </a:ext>
            </a:extLst>
          </p:cNvPr>
          <p:cNvSpPr>
            <a:spLocks noGrp="1"/>
          </p:cNvSpPr>
          <p:nvPr>
            <p:ph type="sldNum" sz="quarter" idx="12"/>
          </p:nvPr>
        </p:nvSpPr>
        <p:spPr/>
        <p:txBody>
          <a:bodyPr/>
          <a:lstStyle/>
          <a:p>
            <a:fld id="{B248EC9D-5697-4E5B-8ED7-1432B59ABEA1}" type="slidenum">
              <a:rPr lang="fr-CA" smtClean="0"/>
              <a:t>‹n°›</a:t>
            </a:fld>
            <a:endParaRPr lang="fr-CA"/>
          </a:p>
        </p:txBody>
      </p:sp>
    </p:spTree>
    <p:extLst>
      <p:ext uri="{BB962C8B-B14F-4D97-AF65-F5344CB8AC3E}">
        <p14:creationId xmlns:p14="http://schemas.microsoft.com/office/powerpoint/2010/main" val="318158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E3CFBE-0450-4DCB-A2A4-33530269FF4D}"/>
              </a:ext>
            </a:extLst>
          </p:cNvPr>
          <p:cNvSpPr>
            <a:spLocks noGrp="1"/>
          </p:cNvSpPr>
          <p:nvPr>
            <p:ph type="title"/>
          </p:nvPr>
        </p:nvSpPr>
        <p:spPr>
          <a:xfrm>
            <a:off x="839788" y="457200"/>
            <a:ext cx="3932237" cy="1600200"/>
          </a:xfrm>
        </p:spPr>
        <p:txBody>
          <a:bodyPr anchor="b"/>
          <a:lstStyle>
            <a:lvl1pPr>
              <a:defRPr sz="3200"/>
            </a:lvl1pPr>
          </a:lstStyle>
          <a:p>
            <a:r>
              <a:rPr lang="fr-CA"/>
              <a:t>Modifiez le style du titre</a:t>
            </a:r>
          </a:p>
        </p:txBody>
      </p:sp>
      <p:sp>
        <p:nvSpPr>
          <p:cNvPr id="3" name="Espace réservé du contenu 2">
            <a:extLst>
              <a:ext uri="{FF2B5EF4-FFF2-40B4-BE49-F238E27FC236}">
                <a16:creationId xmlns:a16="http://schemas.microsoft.com/office/drawing/2014/main" id="{92B87E0F-6A58-4F4B-8701-85A38AF378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texte 3">
            <a:extLst>
              <a:ext uri="{FF2B5EF4-FFF2-40B4-BE49-F238E27FC236}">
                <a16:creationId xmlns:a16="http://schemas.microsoft.com/office/drawing/2014/main" id="{1AD191F1-2C4A-4163-9CFC-9E355CBB2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Modifier les styles du texte du masque</a:t>
            </a:r>
          </a:p>
        </p:txBody>
      </p:sp>
      <p:sp>
        <p:nvSpPr>
          <p:cNvPr id="5" name="Espace réservé de la date 4">
            <a:extLst>
              <a:ext uri="{FF2B5EF4-FFF2-40B4-BE49-F238E27FC236}">
                <a16:creationId xmlns:a16="http://schemas.microsoft.com/office/drawing/2014/main" id="{2ED4F01F-3C8D-4081-A8D6-1080982C0E6C}"/>
              </a:ext>
            </a:extLst>
          </p:cNvPr>
          <p:cNvSpPr>
            <a:spLocks noGrp="1"/>
          </p:cNvSpPr>
          <p:nvPr>
            <p:ph type="dt" sz="half" idx="10"/>
          </p:nvPr>
        </p:nvSpPr>
        <p:spPr/>
        <p:txBody>
          <a:bodyPr/>
          <a:lstStyle/>
          <a:p>
            <a:fld id="{0F83F41A-0AC9-46AE-80E5-213A985D2FBC}" type="datetimeFigureOut">
              <a:rPr lang="fr-CA" smtClean="0"/>
              <a:t>2023-03-29</a:t>
            </a:fld>
            <a:endParaRPr lang="fr-CA"/>
          </a:p>
        </p:txBody>
      </p:sp>
      <p:sp>
        <p:nvSpPr>
          <p:cNvPr id="6" name="Espace réservé du pied de page 5">
            <a:extLst>
              <a:ext uri="{FF2B5EF4-FFF2-40B4-BE49-F238E27FC236}">
                <a16:creationId xmlns:a16="http://schemas.microsoft.com/office/drawing/2014/main" id="{E28FC714-3204-4BCF-BE19-1C5F41D31BDA}"/>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B3748F61-7DCD-44C1-B55E-46842A457C2B}"/>
              </a:ext>
            </a:extLst>
          </p:cNvPr>
          <p:cNvSpPr>
            <a:spLocks noGrp="1"/>
          </p:cNvSpPr>
          <p:nvPr>
            <p:ph type="sldNum" sz="quarter" idx="12"/>
          </p:nvPr>
        </p:nvSpPr>
        <p:spPr/>
        <p:txBody>
          <a:bodyPr/>
          <a:lstStyle/>
          <a:p>
            <a:fld id="{B248EC9D-5697-4E5B-8ED7-1432B59ABEA1}" type="slidenum">
              <a:rPr lang="fr-CA" smtClean="0"/>
              <a:t>‹n°›</a:t>
            </a:fld>
            <a:endParaRPr lang="fr-CA"/>
          </a:p>
        </p:txBody>
      </p:sp>
    </p:spTree>
    <p:extLst>
      <p:ext uri="{BB962C8B-B14F-4D97-AF65-F5344CB8AC3E}">
        <p14:creationId xmlns:p14="http://schemas.microsoft.com/office/powerpoint/2010/main" val="367162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5A1516-2FDA-4214-AD7B-304867BCFD62}"/>
              </a:ext>
            </a:extLst>
          </p:cNvPr>
          <p:cNvSpPr>
            <a:spLocks noGrp="1"/>
          </p:cNvSpPr>
          <p:nvPr>
            <p:ph type="title"/>
          </p:nvPr>
        </p:nvSpPr>
        <p:spPr>
          <a:xfrm>
            <a:off x="839788" y="457200"/>
            <a:ext cx="3932237" cy="1600200"/>
          </a:xfrm>
        </p:spPr>
        <p:txBody>
          <a:bodyPr anchor="b"/>
          <a:lstStyle>
            <a:lvl1pPr>
              <a:defRPr sz="3200"/>
            </a:lvl1pPr>
          </a:lstStyle>
          <a:p>
            <a:r>
              <a:rPr lang="fr-CA"/>
              <a:t>Modifiez le style du titre</a:t>
            </a:r>
          </a:p>
        </p:txBody>
      </p:sp>
      <p:sp>
        <p:nvSpPr>
          <p:cNvPr id="3" name="Espace réservé pour une image  2">
            <a:extLst>
              <a:ext uri="{FF2B5EF4-FFF2-40B4-BE49-F238E27FC236}">
                <a16:creationId xmlns:a16="http://schemas.microsoft.com/office/drawing/2014/main" id="{C1AB3FAF-630F-42F3-ACC3-86572AF5E3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C9350950-C105-41DC-AE5B-8FD1234C5B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Modifier les styles du texte du masque</a:t>
            </a:r>
          </a:p>
        </p:txBody>
      </p:sp>
      <p:sp>
        <p:nvSpPr>
          <p:cNvPr id="5" name="Espace réservé de la date 4">
            <a:extLst>
              <a:ext uri="{FF2B5EF4-FFF2-40B4-BE49-F238E27FC236}">
                <a16:creationId xmlns:a16="http://schemas.microsoft.com/office/drawing/2014/main" id="{CD119FC2-C928-42DD-8C06-688C404BFF27}"/>
              </a:ext>
            </a:extLst>
          </p:cNvPr>
          <p:cNvSpPr>
            <a:spLocks noGrp="1"/>
          </p:cNvSpPr>
          <p:nvPr>
            <p:ph type="dt" sz="half" idx="10"/>
          </p:nvPr>
        </p:nvSpPr>
        <p:spPr/>
        <p:txBody>
          <a:bodyPr/>
          <a:lstStyle/>
          <a:p>
            <a:fld id="{0F83F41A-0AC9-46AE-80E5-213A985D2FBC}" type="datetimeFigureOut">
              <a:rPr lang="fr-CA" smtClean="0"/>
              <a:t>2023-03-29</a:t>
            </a:fld>
            <a:endParaRPr lang="fr-CA"/>
          </a:p>
        </p:txBody>
      </p:sp>
      <p:sp>
        <p:nvSpPr>
          <p:cNvPr id="6" name="Espace réservé du pied de page 5">
            <a:extLst>
              <a:ext uri="{FF2B5EF4-FFF2-40B4-BE49-F238E27FC236}">
                <a16:creationId xmlns:a16="http://schemas.microsoft.com/office/drawing/2014/main" id="{8125B4E9-BA30-4571-AB97-93CF700A7E14}"/>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55EA017F-EFBE-433E-A23D-28DB82985BFD}"/>
              </a:ext>
            </a:extLst>
          </p:cNvPr>
          <p:cNvSpPr>
            <a:spLocks noGrp="1"/>
          </p:cNvSpPr>
          <p:nvPr>
            <p:ph type="sldNum" sz="quarter" idx="12"/>
          </p:nvPr>
        </p:nvSpPr>
        <p:spPr/>
        <p:txBody>
          <a:bodyPr/>
          <a:lstStyle/>
          <a:p>
            <a:fld id="{B248EC9D-5697-4E5B-8ED7-1432B59ABEA1}" type="slidenum">
              <a:rPr lang="fr-CA" smtClean="0"/>
              <a:t>‹n°›</a:t>
            </a:fld>
            <a:endParaRPr lang="fr-CA"/>
          </a:p>
        </p:txBody>
      </p:sp>
    </p:spTree>
    <p:extLst>
      <p:ext uri="{BB962C8B-B14F-4D97-AF65-F5344CB8AC3E}">
        <p14:creationId xmlns:p14="http://schemas.microsoft.com/office/powerpoint/2010/main" val="392321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D239FE0-7C23-49D6-9493-47D4D11FD0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Modifiez le style du titre</a:t>
            </a:r>
          </a:p>
        </p:txBody>
      </p:sp>
      <p:sp>
        <p:nvSpPr>
          <p:cNvPr id="3" name="Espace réservé du texte 2">
            <a:extLst>
              <a:ext uri="{FF2B5EF4-FFF2-40B4-BE49-F238E27FC236}">
                <a16:creationId xmlns:a16="http://schemas.microsoft.com/office/drawing/2014/main" id="{7A032DBC-96EA-4E25-A233-66395E3D7E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69442B95-01A5-48D3-BC5F-4DF713F266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3F41A-0AC9-46AE-80E5-213A985D2FBC}" type="datetimeFigureOut">
              <a:rPr lang="fr-CA" smtClean="0"/>
              <a:t>2023-03-29</a:t>
            </a:fld>
            <a:endParaRPr lang="fr-CA"/>
          </a:p>
        </p:txBody>
      </p:sp>
      <p:sp>
        <p:nvSpPr>
          <p:cNvPr id="5" name="Espace réservé du pied de page 4">
            <a:extLst>
              <a:ext uri="{FF2B5EF4-FFF2-40B4-BE49-F238E27FC236}">
                <a16:creationId xmlns:a16="http://schemas.microsoft.com/office/drawing/2014/main" id="{D689C65C-841D-41BE-BA1A-DCEA6F77C1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92D1C6A3-3E42-4155-8258-05F0292F31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8EC9D-5697-4E5B-8ED7-1432B59ABEA1}" type="slidenum">
              <a:rPr lang="fr-CA" smtClean="0"/>
              <a:t>‹n°›</a:t>
            </a:fld>
            <a:endParaRPr lang="fr-CA"/>
          </a:p>
        </p:txBody>
      </p:sp>
    </p:spTree>
    <p:extLst>
      <p:ext uri="{BB962C8B-B14F-4D97-AF65-F5344CB8AC3E}">
        <p14:creationId xmlns:p14="http://schemas.microsoft.com/office/powerpoint/2010/main" val="1907054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apps.apple.com/ca/app/micro-bit/id109268727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ECDF2D-3639-4EE9-A4F1-0D9F3235A2AD}"/>
              </a:ext>
            </a:extLst>
          </p:cNvPr>
          <p:cNvSpPr>
            <a:spLocks noGrp="1"/>
          </p:cNvSpPr>
          <p:nvPr>
            <p:ph type="ctrTitle"/>
          </p:nvPr>
        </p:nvSpPr>
        <p:spPr/>
        <p:txBody>
          <a:bodyPr/>
          <a:lstStyle/>
          <a:p>
            <a:r>
              <a:rPr lang="fr-CA" dirty="0">
                <a:cs typeface="Calibri Light"/>
              </a:rPr>
              <a:t>Aquops</a:t>
            </a:r>
            <a:endParaRPr lang="fr-CA" dirty="0"/>
          </a:p>
        </p:txBody>
      </p:sp>
      <p:sp>
        <p:nvSpPr>
          <p:cNvPr id="3" name="Sous-titre 2">
            <a:extLst>
              <a:ext uri="{FF2B5EF4-FFF2-40B4-BE49-F238E27FC236}">
                <a16:creationId xmlns:a16="http://schemas.microsoft.com/office/drawing/2014/main" id="{B95294D7-A045-4C14-9634-F249C2A7B843}"/>
              </a:ext>
            </a:extLst>
          </p:cNvPr>
          <p:cNvSpPr>
            <a:spLocks noGrp="1"/>
          </p:cNvSpPr>
          <p:nvPr>
            <p:ph type="subTitle" idx="1"/>
          </p:nvPr>
        </p:nvSpPr>
        <p:spPr/>
        <p:txBody>
          <a:bodyPr vert="horz" lIns="91440" tIns="45720" rIns="91440" bIns="45720" rtlCol="0" anchor="t">
            <a:normAutofit/>
          </a:bodyPr>
          <a:lstStyle/>
          <a:p>
            <a:r>
              <a:rPr lang="fr-CA" dirty="0">
                <a:cs typeface="Calibri"/>
              </a:rPr>
              <a:t>3507</a:t>
            </a:r>
            <a:endParaRPr lang="fr-CA" dirty="0"/>
          </a:p>
        </p:txBody>
      </p:sp>
    </p:spTree>
    <p:extLst>
      <p:ext uri="{BB962C8B-B14F-4D97-AF65-F5344CB8AC3E}">
        <p14:creationId xmlns:p14="http://schemas.microsoft.com/office/powerpoint/2010/main" val="954086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FEFB27-DD37-1DE6-0A43-317B42EA8157}"/>
              </a:ext>
            </a:extLst>
          </p:cNvPr>
          <p:cNvSpPr>
            <a:spLocks noGrp="1"/>
          </p:cNvSpPr>
          <p:nvPr>
            <p:ph type="title"/>
          </p:nvPr>
        </p:nvSpPr>
        <p:spPr/>
        <p:txBody>
          <a:bodyPr/>
          <a:lstStyle/>
          <a:p>
            <a:r>
              <a:rPr lang="fr-CA" dirty="0">
                <a:cs typeface="Calibri Light"/>
              </a:rPr>
              <a:t>Nom de la personne qui présente</a:t>
            </a:r>
            <a:endParaRPr lang="fr-CA" dirty="0"/>
          </a:p>
        </p:txBody>
      </p:sp>
      <p:sp>
        <p:nvSpPr>
          <p:cNvPr id="3" name="Espace réservé du contenu 2">
            <a:extLst>
              <a:ext uri="{FF2B5EF4-FFF2-40B4-BE49-F238E27FC236}">
                <a16:creationId xmlns:a16="http://schemas.microsoft.com/office/drawing/2014/main" id="{C55CAAA5-8B7C-5C3F-2F02-783B817F7DE5}"/>
              </a:ext>
            </a:extLst>
          </p:cNvPr>
          <p:cNvSpPr>
            <a:spLocks noGrp="1"/>
          </p:cNvSpPr>
          <p:nvPr>
            <p:ph idx="1"/>
          </p:nvPr>
        </p:nvSpPr>
        <p:spPr/>
        <p:txBody>
          <a:bodyPr vert="horz" lIns="91440" tIns="45720" rIns="91440" bIns="45720" rtlCol="0" anchor="t">
            <a:normAutofit/>
          </a:bodyPr>
          <a:lstStyle/>
          <a:p>
            <a:pPr marL="0" indent="0">
              <a:buNone/>
            </a:pPr>
            <a:r>
              <a:rPr lang="fr-CA" dirty="0">
                <a:cs typeface="Calibri"/>
              </a:rPr>
              <a:t>Marc-André Mercier</a:t>
            </a:r>
          </a:p>
        </p:txBody>
      </p:sp>
      <p:pic>
        <p:nvPicPr>
          <p:cNvPr id="4" name="Image 4">
            <a:extLst>
              <a:ext uri="{FF2B5EF4-FFF2-40B4-BE49-F238E27FC236}">
                <a16:creationId xmlns:a16="http://schemas.microsoft.com/office/drawing/2014/main" id="{2FCBD664-A1F8-A7BF-75C3-D2DA2EC8BD1E}"/>
              </a:ext>
            </a:extLst>
          </p:cNvPr>
          <p:cNvPicPr>
            <a:picLocks noChangeAspect="1"/>
          </p:cNvPicPr>
          <p:nvPr/>
        </p:nvPicPr>
        <p:blipFill>
          <a:blip r:embed="rId2"/>
          <a:stretch>
            <a:fillRect/>
          </a:stretch>
        </p:blipFill>
        <p:spPr>
          <a:xfrm>
            <a:off x="836673" y="2799271"/>
            <a:ext cx="2798013" cy="2855343"/>
          </a:xfrm>
          <a:prstGeom prst="rect">
            <a:avLst/>
          </a:prstGeom>
        </p:spPr>
      </p:pic>
    </p:spTree>
    <p:extLst>
      <p:ext uri="{BB962C8B-B14F-4D97-AF65-F5344CB8AC3E}">
        <p14:creationId xmlns:p14="http://schemas.microsoft.com/office/powerpoint/2010/main" val="3518887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8C74BD5-7469-F6D5-6266-FC5DB5144132}"/>
              </a:ext>
            </a:extLst>
          </p:cNvPr>
          <p:cNvSpPr txBox="1"/>
          <p:nvPr/>
        </p:nvSpPr>
        <p:spPr>
          <a:xfrm>
            <a:off x="1808135" y="335796"/>
            <a:ext cx="6418881"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a:p>
          <a:p>
            <a:r>
              <a:rPr lang="fr-CA" cap="all" dirty="0">
                <a:ea typeface="+mn-lt"/>
                <a:cs typeface="+mn-lt"/>
              </a:rPr>
              <a:t>DESCRIPTIF</a:t>
            </a:r>
            <a:endParaRPr lang="fr-CA" dirty="0"/>
          </a:p>
          <a:p>
            <a:pPr algn="just"/>
            <a:r>
              <a:rPr lang="fr-CA" dirty="0">
                <a:ea typeface="+mn-lt"/>
                <a:cs typeface="+mn-lt"/>
              </a:rPr>
              <a:t>L’apprentissage de la programmation est souvent un élément de motivation et d’engagement chez les élèves. En science et technologie, la collecte de données nous permet de mieux analyser un phénomène observé. L’utilisation de </a:t>
            </a:r>
            <a:r>
              <a:rPr lang="fr-CA" dirty="0" err="1">
                <a:ea typeface="+mn-lt"/>
                <a:cs typeface="+mn-lt"/>
              </a:rPr>
              <a:t>Micro:bit</a:t>
            </a:r>
            <a:r>
              <a:rPr lang="fr-CA" dirty="0">
                <a:ea typeface="+mn-lt"/>
                <a:cs typeface="+mn-lt"/>
              </a:rPr>
              <a:t> prend tout son sens dans des projets de conception technologique et d’analyse scientifique. Venez apprendre à programmer ce robot lors de notre atelier appareil en mains. Nous vous présenterons divers projets qui ont été développés ou qui sont en cours de développement. Pour les débutants vous aurez la chance de débuter votre appropriation de </a:t>
            </a:r>
            <a:r>
              <a:rPr lang="fr-CA" dirty="0" err="1">
                <a:ea typeface="+mn-lt"/>
                <a:cs typeface="+mn-lt"/>
              </a:rPr>
              <a:t>Micro:bit</a:t>
            </a:r>
            <a:r>
              <a:rPr lang="fr-CA" dirty="0">
                <a:ea typeface="+mn-lt"/>
                <a:cs typeface="+mn-lt"/>
              </a:rPr>
              <a:t>.  Pour ceux qui n’en sont pas à leur premiers pas avec cet outil, vous pourrez tester des fonctions plus avancées ou développer des idées de projets avec nous. Si vous avez des </a:t>
            </a:r>
            <a:r>
              <a:rPr lang="fr-CA" dirty="0" err="1">
                <a:ea typeface="+mn-lt"/>
                <a:cs typeface="+mn-lt"/>
              </a:rPr>
              <a:t>Micro:bit</a:t>
            </a:r>
            <a:r>
              <a:rPr lang="fr-CA" dirty="0">
                <a:ea typeface="+mn-lt"/>
                <a:cs typeface="+mn-lt"/>
              </a:rPr>
              <a:t> (ou encore des ensembles de pièces), apportez-les. Nous en aurons également quelques-uns avec nous que vous pourrez utiliser.</a:t>
            </a:r>
            <a:br>
              <a:rPr lang="fr-CA" dirty="0">
                <a:ea typeface="+mn-lt"/>
                <a:cs typeface="+mn-lt"/>
              </a:rPr>
            </a:br>
            <a:br>
              <a:rPr lang="fr-CA" dirty="0">
                <a:ea typeface="+mn-lt"/>
                <a:cs typeface="+mn-lt"/>
              </a:rPr>
            </a:br>
            <a:r>
              <a:rPr lang="fr-CA" dirty="0">
                <a:ea typeface="+mn-lt"/>
                <a:cs typeface="+mn-lt"/>
              </a:rPr>
              <a:t>*Besoin numérique</a:t>
            </a:r>
            <a:br>
              <a:rPr lang="fr-CA" dirty="0">
                <a:ea typeface="+mn-lt"/>
                <a:cs typeface="+mn-lt"/>
              </a:rPr>
            </a:br>
            <a:r>
              <a:rPr lang="fr-CA" dirty="0">
                <a:ea typeface="+mn-lt"/>
                <a:cs typeface="+mn-lt"/>
              </a:rPr>
              <a:t>- Ceux qui utilisent un iPad, télécharger l'application </a:t>
            </a:r>
            <a:r>
              <a:rPr lang="fr-CA" dirty="0">
                <a:ea typeface="+mn-lt"/>
                <a:cs typeface="+mn-lt"/>
                <a:hlinkClick r:id="rId2"/>
              </a:rPr>
              <a:t>micro:bit</a:t>
            </a:r>
            <a:br>
              <a:rPr lang="fr-CA" dirty="0">
                <a:ea typeface="+mn-lt"/>
                <a:cs typeface="+mn-lt"/>
              </a:rPr>
            </a:br>
            <a:r>
              <a:rPr lang="fr-CA" dirty="0">
                <a:ea typeface="+mn-lt"/>
                <a:cs typeface="+mn-lt"/>
              </a:rPr>
              <a:t>- Ceux qui possèdent un </a:t>
            </a:r>
            <a:r>
              <a:rPr lang="fr-CA" dirty="0" err="1">
                <a:ea typeface="+mn-lt"/>
                <a:cs typeface="+mn-lt"/>
              </a:rPr>
              <a:t>micro:bit</a:t>
            </a:r>
            <a:r>
              <a:rPr lang="fr-CA" dirty="0">
                <a:ea typeface="+mn-lt"/>
                <a:cs typeface="+mn-lt"/>
              </a:rPr>
              <a:t>, apportez-le</a:t>
            </a:r>
            <a:endParaRPr lang="fr-CA" dirty="0"/>
          </a:p>
          <a:p>
            <a:pPr algn="l"/>
            <a:endParaRPr lang="fr-CA" dirty="0">
              <a:cs typeface="Calibri"/>
            </a:endParaRPr>
          </a:p>
        </p:txBody>
      </p:sp>
    </p:spTree>
    <p:extLst>
      <p:ext uri="{BB962C8B-B14F-4D97-AF65-F5344CB8AC3E}">
        <p14:creationId xmlns:p14="http://schemas.microsoft.com/office/powerpoint/2010/main" val="3051897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other Board">
            <a:extLst>
              <a:ext uri="{FF2B5EF4-FFF2-40B4-BE49-F238E27FC236}">
                <a16:creationId xmlns:a16="http://schemas.microsoft.com/office/drawing/2014/main" id="{667E89A5-054C-87DB-6CB7-0E415423F2EB}"/>
              </a:ext>
            </a:extLst>
          </p:cNvPr>
          <p:cNvPicPr>
            <a:picLocks noChangeAspect="1"/>
          </p:cNvPicPr>
          <p:nvPr/>
        </p:nvPicPr>
        <p:blipFill rotWithShape="1">
          <a:blip r:embed="rId2"/>
          <a:srcRect l="1181" t="23278" r="7904" b="-7"/>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E68081C4-685F-B375-F025-F746F87F2BD7}"/>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t>Micro:Bit </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749777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A5269C-9FF7-6D7C-35EF-E87220970316}"/>
              </a:ext>
            </a:extLst>
          </p:cNvPr>
          <p:cNvSpPr>
            <a:spLocks noGrp="1"/>
          </p:cNvSpPr>
          <p:nvPr>
            <p:ph type="title"/>
          </p:nvPr>
        </p:nvSpPr>
        <p:spPr/>
        <p:txBody>
          <a:bodyPr/>
          <a:lstStyle/>
          <a:p>
            <a:r>
              <a:rPr lang="fr-CA" dirty="0">
                <a:cs typeface="Calibri Light"/>
              </a:rPr>
              <a:t>IPhone</a:t>
            </a:r>
            <a:endParaRPr lang="fr-CA" dirty="0"/>
          </a:p>
        </p:txBody>
      </p:sp>
      <p:pic>
        <p:nvPicPr>
          <p:cNvPr id="4" name="Image 4">
            <a:extLst>
              <a:ext uri="{FF2B5EF4-FFF2-40B4-BE49-F238E27FC236}">
                <a16:creationId xmlns:a16="http://schemas.microsoft.com/office/drawing/2014/main" id="{5623FF03-9608-D577-C526-36F6BCC15E07}"/>
              </a:ext>
            </a:extLst>
          </p:cNvPr>
          <p:cNvPicPr>
            <a:picLocks noChangeAspect="1"/>
          </p:cNvPicPr>
          <p:nvPr/>
        </p:nvPicPr>
        <p:blipFill>
          <a:blip r:embed="rId2"/>
          <a:stretch>
            <a:fillRect/>
          </a:stretch>
        </p:blipFill>
        <p:spPr>
          <a:xfrm>
            <a:off x="702424" y="1810719"/>
            <a:ext cx="1927288" cy="4114800"/>
          </a:xfrm>
          <a:prstGeom prst="rect">
            <a:avLst/>
          </a:prstGeom>
        </p:spPr>
      </p:pic>
      <p:pic>
        <p:nvPicPr>
          <p:cNvPr id="5" name="Image 5">
            <a:extLst>
              <a:ext uri="{FF2B5EF4-FFF2-40B4-BE49-F238E27FC236}">
                <a16:creationId xmlns:a16="http://schemas.microsoft.com/office/drawing/2014/main" id="{1AAF1C10-E692-5C7A-F4DD-1C01BF1ACD36}"/>
              </a:ext>
            </a:extLst>
          </p:cNvPr>
          <p:cNvPicPr>
            <a:picLocks noChangeAspect="1"/>
          </p:cNvPicPr>
          <p:nvPr/>
        </p:nvPicPr>
        <p:blipFill>
          <a:blip r:embed="rId3"/>
          <a:stretch>
            <a:fillRect/>
          </a:stretch>
        </p:blipFill>
        <p:spPr>
          <a:xfrm>
            <a:off x="2625915" y="1802921"/>
            <a:ext cx="1936849" cy="4114800"/>
          </a:xfrm>
          <a:prstGeom prst="rect">
            <a:avLst/>
          </a:prstGeom>
        </p:spPr>
      </p:pic>
      <p:pic>
        <p:nvPicPr>
          <p:cNvPr id="6" name="Image 6">
            <a:extLst>
              <a:ext uri="{FF2B5EF4-FFF2-40B4-BE49-F238E27FC236}">
                <a16:creationId xmlns:a16="http://schemas.microsoft.com/office/drawing/2014/main" id="{39902BBE-6D62-ABEA-DEDA-066E0777D956}"/>
              </a:ext>
            </a:extLst>
          </p:cNvPr>
          <p:cNvPicPr>
            <a:picLocks noChangeAspect="1"/>
          </p:cNvPicPr>
          <p:nvPr/>
        </p:nvPicPr>
        <p:blipFill>
          <a:blip r:embed="rId4"/>
          <a:stretch>
            <a:fillRect/>
          </a:stretch>
        </p:blipFill>
        <p:spPr>
          <a:xfrm>
            <a:off x="4637606" y="1802921"/>
            <a:ext cx="1852863" cy="4114800"/>
          </a:xfrm>
          <a:prstGeom prst="rect">
            <a:avLst/>
          </a:prstGeom>
        </p:spPr>
      </p:pic>
      <p:pic>
        <p:nvPicPr>
          <p:cNvPr id="7" name="Image 7">
            <a:extLst>
              <a:ext uri="{FF2B5EF4-FFF2-40B4-BE49-F238E27FC236}">
                <a16:creationId xmlns:a16="http://schemas.microsoft.com/office/drawing/2014/main" id="{890166E7-6487-4B0B-1B5A-945BC00DD2ED}"/>
              </a:ext>
            </a:extLst>
          </p:cNvPr>
          <p:cNvPicPr>
            <a:picLocks noChangeAspect="1"/>
          </p:cNvPicPr>
          <p:nvPr/>
        </p:nvPicPr>
        <p:blipFill>
          <a:blip r:embed="rId5"/>
          <a:stretch>
            <a:fillRect/>
          </a:stretch>
        </p:blipFill>
        <p:spPr>
          <a:xfrm>
            <a:off x="6584167" y="1702280"/>
            <a:ext cx="1942270" cy="4215441"/>
          </a:xfrm>
          <a:prstGeom prst="rect">
            <a:avLst/>
          </a:prstGeom>
        </p:spPr>
      </p:pic>
    </p:spTree>
    <p:extLst>
      <p:ext uri="{BB962C8B-B14F-4D97-AF65-F5344CB8AC3E}">
        <p14:creationId xmlns:p14="http://schemas.microsoft.com/office/powerpoint/2010/main" val="3590762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BC63C0-5485-0937-D908-9B42C6C6A01F}"/>
              </a:ext>
            </a:extLst>
          </p:cNvPr>
          <p:cNvSpPr>
            <a:spLocks noGrp="1"/>
          </p:cNvSpPr>
          <p:nvPr>
            <p:ph type="title"/>
          </p:nvPr>
        </p:nvSpPr>
        <p:spPr/>
        <p:txBody>
          <a:bodyPr/>
          <a:lstStyle/>
          <a:p>
            <a:r>
              <a:rPr lang="fr-CA" dirty="0">
                <a:cs typeface="Calibri Light"/>
              </a:rPr>
              <a:t>IPad</a:t>
            </a:r>
            <a:endParaRPr lang="fr-CA" dirty="0"/>
          </a:p>
        </p:txBody>
      </p:sp>
      <p:pic>
        <p:nvPicPr>
          <p:cNvPr id="4" name="Image 4">
            <a:extLst>
              <a:ext uri="{FF2B5EF4-FFF2-40B4-BE49-F238E27FC236}">
                <a16:creationId xmlns:a16="http://schemas.microsoft.com/office/drawing/2014/main" id="{53290985-A0AE-19BC-09CD-8BE8B371E5A3}"/>
              </a:ext>
            </a:extLst>
          </p:cNvPr>
          <p:cNvPicPr>
            <a:picLocks noChangeAspect="1"/>
          </p:cNvPicPr>
          <p:nvPr/>
        </p:nvPicPr>
        <p:blipFill>
          <a:blip r:embed="rId2"/>
          <a:stretch>
            <a:fillRect/>
          </a:stretch>
        </p:blipFill>
        <p:spPr>
          <a:xfrm>
            <a:off x="698740" y="2151376"/>
            <a:ext cx="2901350" cy="3734191"/>
          </a:xfrm>
          <a:prstGeom prst="rect">
            <a:avLst/>
          </a:prstGeom>
        </p:spPr>
      </p:pic>
      <p:pic>
        <p:nvPicPr>
          <p:cNvPr id="5" name="Image 5">
            <a:extLst>
              <a:ext uri="{FF2B5EF4-FFF2-40B4-BE49-F238E27FC236}">
                <a16:creationId xmlns:a16="http://schemas.microsoft.com/office/drawing/2014/main" id="{2E860146-8969-6B2B-B6AD-D51F231FBDDA}"/>
              </a:ext>
            </a:extLst>
          </p:cNvPr>
          <p:cNvPicPr>
            <a:picLocks noChangeAspect="1"/>
          </p:cNvPicPr>
          <p:nvPr/>
        </p:nvPicPr>
        <p:blipFill>
          <a:blip r:embed="rId3"/>
          <a:stretch>
            <a:fillRect/>
          </a:stretch>
        </p:blipFill>
        <p:spPr>
          <a:xfrm>
            <a:off x="3674852" y="2016391"/>
            <a:ext cx="2743200" cy="3846011"/>
          </a:xfrm>
          <a:prstGeom prst="rect">
            <a:avLst/>
          </a:prstGeom>
        </p:spPr>
      </p:pic>
      <p:pic>
        <p:nvPicPr>
          <p:cNvPr id="6" name="Image 6">
            <a:extLst>
              <a:ext uri="{FF2B5EF4-FFF2-40B4-BE49-F238E27FC236}">
                <a16:creationId xmlns:a16="http://schemas.microsoft.com/office/drawing/2014/main" id="{6221CA53-5036-04A1-201A-FA324D04CED6}"/>
              </a:ext>
            </a:extLst>
          </p:cNvPr>
          <p:cNvPicPr>
            <a:picLocks noChangeAspect="1"/>
          </p:cNvPicPr>
          <p:nvPr/>
        </p:nvPicPr>
        <p:blipFill>
          <a:blip r:embed="rId4"/>
          <a:stretch>
            <a:fillRect/>
          </a:stretch>
        </p:blipFill>
        <p:spPr>
          <a:xfrm>
            <a:off x="6535947" y="2016064"/>
            <a:ext cx="2987615" cy="3789155"/>
          </a:xfrm>
          <a:prstGeom prst="rect">
            <a:avLst/>
          </a:prstGeom>
        </p:spPr>
      </p:pic>
    </p:spTree>
    <p:extLst>
      <p:ext uri="{BB962C8B-B14F-4D97-AF65-F5344CB8AC3E}">
        <p14:creationId xmlns:p14="http://schemas.microsoft.com/office/powerpoint/2010/main" val="2202329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CB2584-F72A-44B4-7D74-9D700B7DF35C}"/>
              </a:ext>
            </a:extLst>
          </p:cNvPr>
          <p:cNvSpPr>
            <a:spLocks noGrp="1"/>
          </p:cNvSpPr>
          <p:nvPr>
            <p:ph type="title"/>
          </p:nvPr>
        </p:nvSpPr>
        <p:spPr/>
        <p:txBody>
          <a:bodyPr/>
          <a:lstStyle/>
          <a:p>
            <a:r>
              <a:rPr lang="fr-CA" dirty="0">
                <a:cs typeface="Calibri Light"/>
              </a:rPr>
              <a:t>Voici des programmes que des élèves ont fait</a:t>
            </a:r>
            <a:endParaRPr lang="fr-CA" dirty="0"/>
          </a:p>
        </p:txBody>
      </p:sp>
      <p:pic>
        <p:nvPicPr>
          <p:cNvPr id="4" name="Image 4">
            <a:extLst>
              <a:ext uri="{FF2B5EF4-FFF2-40B4-BE49-F238E27FC236}">
                <a16:creationId xmlns:a16="http://schemas.microsoft.com/office/drawing/2014/main" id="{ED1788AA-79B7-C302-4BEF-8C2FDC4A2FFE}"/>
              </a:ext>
            </a:extLst>
          </p:cNvPr>
          <p:cNvPicPr>
            <a:picLocks noChangeAspect="1"/>
          </p:cNvPicPr>
          <p:nvPr/>
        </p:nvPicPr>
        <p:blipFill>
          <a:blip r:embed="rId2"/>
          <a:stretch>
            <a:fillRect/>
          </a:stretch>
        </p:blipFill>
        <p:spPr>
          <a:xfrm>
            <a:off x="138024" y="1650437"/>
            <a:ext cx="5575539" cy="2938902"/>
          </a:xfrm>
          <a:prstGeom prst="rect">
            <a:avLst/>
          </a:prstGeom>
        </p:spPr>
      </p:pic>
      <p:pic>
        <p:nvPicPr>
          <p:cNvPr id="5" name="Image 5">
            <a:extLst>
              <a:ext uri="{FF2B5EF4-FFF2-40B4-BE49-F238E27FC236}">
                <a16:creationId xmlns:a16="http://schemas.microsoft.com/office/drawing/2014/main" id="{C0DF4F87-FFDF-298B-8691-42ECD889EEF0}"/>
              </a:ext>
            </a:extLst>
          </p:cNvPr>
          <p:cNvPicPr>
            <a:picLocks noChangeAspect="1"/>
          </p:cNvPicPr>
          <p:nvPr/>
        </p:nvPicPr>
        <p:blipFill>
          <a:blip r:embed="rId3"/>
          <a:stretch>
            <a:fillRect/>
          </a:stretch>
        </p:blipFill>
        <p:spPr>
          <a:xfrm>
            <a:off x="5802701" y="2935954"/>
            <a:ext cx="6021238" cy="3300849"/>
          </a:xfrm>
          <a:prstGeom prst="rect">
            <a:avLst/>
          </a:prstGeom>
        </p:spPr>
      </p:pic>
    </p:spTree>
    <p:extLst>
      <p:ext uri="{BB962C8B-B14F-4D97-AF65-F5344CB8AC3E}">
        <p14:creationId xmlns:p14="http://schemas.microsoft.com/office/powerpoint/2010/main" val="1996668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38052C-EF0B-D95B-D921-8D25D052DC53}"/>
              </a:ext>
            </a:extLst>
          </p:cNvPr>
          <p:cNvSpPr>
            <a:spLocks noGrp="1"/>
          </p:cNvSpPr>
          <p:nvPr>
            <p:ph type="title"/>
          </p:nvPr>
        </p:nvSpPr>
        <p:spPr/>
        <p:txBody>
          <a:bodyPr/>
          <a:lstStyle/>
          <a:p>
            <a:r>
              <a:rPr lang="fr-CA" dirty="0">
                <a:cs typeface="Calibri Light"/>
              </a:rPr>
              <a:t>Appréciation</a:t>
            </a:r>
            <a:endParaRPr lang="fr-CA" dirty="0"/>
          </a:p>
        </p:txBody>
      </p:sp>
      <p:sp>
        <p:nvSpPr>
          <p:cNvPr id="3" name="Espace réservé du contenu 2">
            <a:extLst>
              <a:ext uri="{FF2B5EF4-FFF2-40B4-BE49-F238E27FC236}">
                <a16:creationId xmlns:a16="http://schemas.microsoft.com/office/drawing/2014/main" id="{1DB4FB55-6CD3-18B7-C1A1-FE6243470C65}"/>
              </a:ext>
            </a:extLst>
          </p:cNvPr>
          <p:cNvSpPr>
            <a:spLocks noGrp="1"/>
          </p:cNvSpPr>
          <p:nvPr>
            <p:ph idx="1"/>
          </p:nvPr>
        </p:nvSpPr>
        <p:spPr/>
        <p:txBody>
          <a:bodyPr vert="horz" lIns="91440" tIns="45720" rIns="91440" bIns="45720" rtlCol="0" anchor="t">
            <a:normAutofit/>
          </a:bodyPr>
          <a:lstStyle/>
          <a:p>
            <a:pPr marL="0" indent="0">
              <a:buNone/>
            </a:pPr>
            <a:r>
              <a:rPr lang="fr-CA" dirty="0">
                <a:cs typeface="Calibri" panose="020F0502020204030204"/>
              </a:rPr>
              <a:t>J'aime beaucoup programmer avec des sites web surtout avec </a:t>
            </a:r>
            <a:r>
              <a:rPr lang="fr-CA" dirty="0" err="1">
                <a:cs typeface="Calibri" panose="020F0502020204030204"/>
              </a:rPr>
              <a:t>Micro:Bit</a:t>
            </a:r>
            <a:r>
              <a:rPr lang="fr-CA" dirty="0">
                <a:cs typeface="Calibri" panose="020F0502020204030204"/>
              </a:rPr>
              <a:t>. Je peux programmer sur mon ordinateur, mon IPad et même mon cellulaire. Je trouve que nous pouvons inventer tout ce qu'on souhaite avec celle-ci et voir ce qu'on tout le monde a inventé.</a:t>
            </a:r>
          </a:p>
        </p:txBody>
      </p:sp>
    </p:spTree>
    <p:extLst>
      <p:ext uri="{BB962C8B-B14F-4D97-AF65-F5344CB8AC3E}">
        <p14:creationId xmlns:p14="http://schemas.microsoft.com/office/powerpoint/2010/main" val="238051085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Grand écran</PresentationFormat>
  <Paragraphs>0</Paragraphs>
  <Slides>8</Slides>
  <Notes>0</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Thème Office</vt:lpstr>
      <vt:lpstr>Aquops</vt:lpstr>
      <vt:lpstr>Nom de la personne qui présente</vt:lpstr>
      <vt:lpstr>Présentation PowerPoint</vt:lpstr>
      <vt:lpstr>Micro:Bit </vt:lpstr>
      <vt:lpstr>IPhone</vt:lpstr>
      <vt:lpstr>IPad</vt:lpstr>
      <vt:lpstr>Voici des programmes que des élèves ont fait</vt:lpstr>
      <vt:lpstr>Appréciation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cp:lastModifiedBy/>
  <cp:revision>106</cp:revision>
  <dcterms:created xsi:type="dcterms:W3CDTF">2023-03-29T17:45:10Z</dcterms:created>
  <dcterms:modified xsi:type="dcterms:W3CDTF">2023-03-29T18:20:14Z</dcterms:modified>
</cp:coreProperties>
</file>