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7ECE1A-6177-4A0E-B783-7632E4D7C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71CA72-C826-4131-A713-0F0AC06E0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58C59D-0916-414D-A9B0-90E4CC8E3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49CE87-9E51-413E-82FE-152D55AAB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3A1E6B-BFA3-4F6D-B7BE-DC18E703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0565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B5367A-F7B8-4771-81BF-C7AB27612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D85E136-DFB8-4B1A-805D-F5D4C6D3B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98A8BF-40BA-4A07-917A-11C428BE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4DF70E-3344-4D30-BBC2-E0AD64E06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8003B7-2A8D-44A7-8165-679A23E1F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147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C900B05-E581-4577-8DCA-8BB7C0DD14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FA778D-6C72-4DBB-93D4-52E58B4EC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F42695-FE1E-439F-B5B5-F9C25F13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1E3187-C5EB-4115-8D51-3E91437F2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B48B38-C58D-4F29-B1EB-4F3ADD4E1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936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0DA5E-FAA5-4618-B440-16C09283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390605-F123-403F-916C-ACC19363F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43372D-911C-4067-8225-AFD1D9F6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7D7630-26F6-4E7A-927B-88251071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117214-7B86-421D-B7F0-9C71593A1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708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749FA8-E72E-47E9-B99E-E1634C4DF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B3E167-79AF-41FA-A7F0-B537A1A0D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AF498D-D548-4BBE-A425-CF95E0042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80EAEF-F1CB-4763-96BE-A9431BC93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D90F0A-FE5E-4AFB-AF21-D465A7011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757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BAA587-2959-418A-A437-4830400FA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24C1A7-A1D8-4829-AFF7-7C06F1065F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D8B400-3C6F-49B6-8580-9E3062419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1C1567-BDBD-4C61-A6C0-A34289055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A4C713-7C6F-4C08-BAA6-15A33C8C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7202D6-C7AB-4379-9C90-128EA779A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701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E40E1A-7D43-4803-B288-049357FD5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3896C5-39B4-4BE5-9527-0498504F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0E8DC5-E697-4C42-9436-C37F2795E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87EE20-935A-4C3E-BCB7-E27B3C9F09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5389416-5A0E-4DDA-B670-0B06EAD16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FCB859-C61D-4793-B1B9-7D5CB7038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645C35A-F59B-4F9B-86A5-581F53E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6194F9-CCED-495E-B8E9-CEAEE43F2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84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2CE8FE-896B-4558-8E55-CD6FE7D17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DDE3A7-110E-44DD-8174-07577C021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6BEEBAE-175D-4821-9355-6DFD4F998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2F5867-B3FB-490F-9E98-853422346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63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467021-D669-4450-9574-2947CCBD7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5C3ACC2-6D0A-4A01-85CB-3494837A8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8C51A6-4F0E-4B55-B580-0F221F741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894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3804FC-6BD8-40FD-BF55-2E5D52300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413703-E26D-4A0D-9C84-8A95FBE8B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5D57EB4-6D08-4BBB-AD2D-F7065F160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976351-6F2F-4F60-8D58-131D19ADC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25588F-19A1-4146-B065-FBA4418B4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98AEB0-F39B-4BDA-8BBE-334299C4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314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067A82-DC10-4ACB-AF14-EBF4BC8B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200EC5E-9F9A-4297-AB3A-597F90CBA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9CA128-2C61-4E2B-8287-B588D07FD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015305-36AF-4E1E-A8F9-C8C118EA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00FE5C-1EC8-46E5-A39C-759A17CE2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93C25A-23AB-4D2C-A6B9-0EDE1F78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467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E3AA165-E110-47C4-A113-65735976D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A3B854-FBFD-4A49-BC90-5F5025B3B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24EEEE-FF22-490B-BFE4-C24362282D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B84BB-3806-4208-BF9A-3E7AFA6A9D12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B914F1-855B-4F7A-BBDE-50208EDC6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122BE0-E5A2-419F-9410-5B8D2CB6A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73B3E-EE28-41C6-952B-E8BD8E0D1A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626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3CE1A0-23A0-4FAA-BC25-967AB40C3E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Breadboard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3BA4D2-6603-405F-AFFA-1DCBCF29D6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Elizabeth Vachon</a:t>
            </a:r>
          </a:p>
        </p:txBody>
      </p:sp>
    </p:spTree>
    <p:extLst>
      <p:ext uri="{BB962C8B-B14F-4D97-AF65-F5344CB8AC3E}">
        <p14:creationId xmlns:p14="http://schemas.microsoft.com/office/powerpoint/2010/main" val="28055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D78DF16-4708-4AE2-A4AA-606099F7104E}"/>
              </a:ext>
            </a:extLst>
          </p:cNvPr>
          <p:cNvSpPr/>
          <p:nvPr/>
        </p:nvSpPr>
        <p:spPr>
          <a:xfrm>
            <a:off x="1389529" y="345382"/>
            <a:ext cx="9514242" cy="614514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FDEC8CA-D8B0-409C-B8B9-63643A461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179" y="367468"/>
            <a:ext cx="9412941" cy="607889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08D84DD-6901-4D85-BB33-51E436DC35DE}"/>
              </a:ext>
            </a:extLst>
          </p:cNvPr>
          <p:cNvSpPr/>
          <p:nvPr/>
        </p:nvSpPr>
        <p:spPr>
          <a:xfrm>
            <a:off x="1775012" y="1226372"/>
            <a:ext cx="8702936" cy="781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238F6D-01BB-4669-91C4-B4803BF1B740}"/>
              </a:ext>
            </a:extLst>
          </p:cNvPr>
          <p:cNvSpPr/>
          <p:nvPr/>
        </p:nvSpPr>
        <p:spPr>
          <a:xfrm>
            <a:off x="1775012" y="6351217"/>
            <a:ext cx="8702936" cy="781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88EF79-8ED2-46B7-8100-ECEFA1CA6C83}"/>
              </a:ext>
            </a:extLst>
          </p:cNvPr>
          <p:cNvSpPr/>
          <p:nvPr/>
        </p:nvSpPr>
        <p:spPr>
          <a:xfrm>
            <a:off x="1775012" y="524278"/>
            <a:ext cx="8702936" cy="781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07C0AA-C1AF-4C67-A6AC-539AD100C575}"/>
              </a:ext>
            </a:extLst>
          </p:cNvPr>
          <p:cNvSpPr/>
          <p:nvPr/>
        </p:nvSpPr>
        <p:spPr>
          <a:xfrm>
            <a:off x="1775012" y="5649122"/>
            <a:ext cx="8702936" cy="7815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28F43C-4EF6-45B7-90A8-C48B223B484A}"/>
              </a:ext>
            </a:extLst>
          </p:cNvPr>
          <p:cNvSpPr/>
          <p:nvPr/>
        </p:nvSpPr>
        <p:spPr>
          <a:xfrm>
            <a:off x="4733364" y="1775012"/>
            <a:ext cx="182881" cy="14228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0DD704-79B9-4229-8B51-EF10F8BE0169}"/>
              </a:ext>
            </a:extLst>
          </p:cNvPr>
          <p:cNvSpPr/>
          <p:nvPr/>
        </p:nvSpPr>
        <p:spPr>
          <a:xfrm>
            <a:off x="7874598" y="3732904"/>
            <a:ext cx="215153" cy="14200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9290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Breadboard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Breadboard</dc:title>
  <dc:creator>CSBE</dc:creator>
  <cp:lastModifiedBy>CSBE</cp:lastModifiedBy>
  <cp:revision>3</cp:revision>
  <dcterms:created xsi:type="dcterms:W3CDTF">2022-11-02T18:01:33Z</dcterms:created>
  <dcterms:modified xsi:type="dcterms:W3CDTF">2022-11-02T18:12:00Z</dcterms:modified>
</cp:coreProperties>
</file>