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7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6534E-A2EC-4C00-0C3C-DF9212C79724}" v="22" dt="2023-11-22T20:10:55.906"/>
    <p1510:client id="{31BA19AB-B9B4-46C6-9589-94A4CD9008FF}" v="115" dt="2023-11-20T21:00:24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68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2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98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77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44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34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73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985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56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57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816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Wiskundige en wetenschappelijke formules">
            <a:extLst>
              <a:ext uri="{FF2B5EF4-FFF2-40B4-BE49-F238E27FC236}">
                <a16:creationId xmlns:a16="http://schemas.microsoft.com/office/drawing/2014/main" id="{C993735C-4A84-B958-36E2-3EEBB77ADE4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r="6250" b="6256"/>
          <a:stretch/>
        </p:blipFill>
        <p:spPr>
          <a:xfrm>
            <a:off x="20" y="-1"/>
            <a:ext cx="12191980" cy="6857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19534" y="504966"/>
            <a:ext cx="8952932" cy="3043213"/>
          </a:xfrm>
        </p:spPr>
        <p:txBody>
          <a:bodyPr anchor="b">
            <a:normAutofit/>
          </a:bodyPr>
          <a:lstStyle/>
          <a:p>
            <a:r>
              <a:rPr lang="fr-FR">
                <a:solidFill>
                  <a:schemeClr val="bg1"/>
                </a:solidFill>
                <a:cs typeface="Calibri Light"/>
              </a:rPr>
              <a:t>Storyboard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50191" y="3749746"/>
            <a:ext cx="6291618" cy="22083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>
                <a:solidFill>
                  <a:schemeClr val="bg1"/>
                </a:solidFill>
                <a:cs typeface="Calibri"/>
              </a:rPr>
              <a:t>Fait par Elizabeth Vachon</a:t>
            </a:r>
            <a:endParaRPr lang="fr-F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ACB59B-A9CD-0A8F-F741-5BC787462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ea typeface="+mj-lt"/>
                <a:cs typeface="+mj-lt"/>
              </a:rPr>
              <a:t>Take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my</a:t>
            </a:r>
            <a:r>
              <a:rPr lang="fr-FR" dirty="0">
                <a:ea typeface="+mj-lt"/>
                <a:cs typeface="+mj-lt"/>
              </a:rPr>
              <a:t> hand and </a:t>
            </a:r>
            <a:r>
              <a:rPr lang="fr-FR" dirty="0" err="1">
                <a:ea typeface="+mj-lt"/>
                <a:cs typeface="+mj-lt"/>
              </a:rPr>
              <a:t>we'll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make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it</a:t>
            </a:r>
            <a:r>
              <a:rPr lang="fr-FR" dirty="0">
                <a:ea typeface="+mj-lt"/>
                <a:cs typeface="+mj-lt"/>
              </a:rPr>
              <a:t> - I </a:t>
            </a:r>
            <a:r>
              <a:rPr lang="fr-FR" dirty="0" err="1">
                <a:ea typeface="+mj-lt"/>
                <a:cs typeface="+mj-lt"/>
              </a:rPr>
              <a:t>swear</a:t>
            </a:r>
            <a:endParaRPr lang="fr-FR" dirty="0" err="1"/>
          </a:p>
        </p:txBody>
      </p:sp>
      <p:pic>
        <p:nvPicPr>
          <p:cNvPr id="3" name="Image 2" descr="Une image contenant clipart, Dessin animé, illustration, croquis&#10;&#10;Description générée automatiquement">
            <a:extLst>
              <a:ext uri="{FF2B5EF4-FFF2-40B4-BE49-F238E27FC236}">
                <a16:creationId xmlns:a16="http://schemas.microsoft.com/office/drawing/2014/main" id="{118BC7FE-9935-B80B-7F00-E1EDB93B4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4533" y="1599122"/>
            <a:ext cx="5671688" cy="525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77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21CEA3-5C85-8553-D679-74CCB5DB3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+mj-lt"/>
                <a:cs typeface="+mj-lt"/>
              </a:rPr>
              <a:t>You live for the </a:t>
            </a:r>
            <a:r>
              <a:rPr lang="fr-FR" dirty="0" err="1">
                <a:ea typeface="+mj-lt"/>
                <a:cs typeface="+mj-lt"/>
              </a:rPr>
              <a:t>fight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when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it's</a:t>
            </a:r>
            <a:r>
              <a:rPr lang="fr-FR" dirty="0">
                <a:ea typeface="+mj-lt"/>
                <a:cs typeface="+mj-lt"/>
              </a:rPr>
              <a:t> all </a:t>
            </a:r>
            <a:r>
              <a:rPr lang="fr-FR" dirty="0" err="1">
                <a:ea typeface="+mj-lt"/>
                <a:cs typeface="+mj-lt"/>
              </a:rPr>
              <a:t>that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you've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got</a:t>
            </a:r>
            <a:endParaRPr lang="fr-FR" dirty="0" err="1"/>
          </a:p>
        </p:txBody>
      </p:sp>
      <p:pic>
        <p:nvPicPr>
          <p:cNvPr id="3" name="Image 2" descr="Downtown Springfield | Simpsons Wiki | Fandom">
            <a:extLst>
              <a:ext uri="{FF2B5EF4-FFF2-40B4-BE49-F238E27FC236}">
                <a16:creationId xmlns:a16="http://schemas.microsoft.com/office/drawing/2014/main" id="{06D8E314-3995-7733-E507-48CDC52D9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287" y="1451394"/>
            <a:ext cx="7185803" cy="54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928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57244F-65F0-A4E7-BCA1-3A73B3092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+mj-lt"/>
                <a:cs typeface="+mj-lt"/>
              </a:rPr>
              <a:t>Once </a:t>
            </a:r>
            <a:r>
              <a:rPr lang="fr-FR" dirty="0" err="1">
                <a:ea typeface="+mj-lt"/>
                <a:cs typeface="+mj-lt"/>
              </a:rPr>
              <a:t>upon</a:t>
            </a:r>
            <a:r>
              <a:rPr lang="fr-FR" dirty="0">
                <a:ea typeface="+mj-lt"/>
                <a:cs typeface="+mj-lt"/>
              </a:rPr>
              <a:t> a time</a:t>
            </a:r>
            <a:endParaRPr lang="fr-FR" dirty="0"/>
          </a:p>
        </p:txBody>
      </p:sp>
      <p:pic>
        <p:nvPicPr>
          <p:cNvPr id="4" name="Image 3" descr="Springfield (The Simpsons) - Wikipedia">
            <a:extLst>
              <a:ext uri="{FF2B5EF4-FFF2-40B4-BE49-F238E27FC236}">
                <a16:creationId xmlns:a16="http://schemas.microsoft.com/office/drawing/2014/main" id="{4E0E82C4-49AA-8EE1-0CEA-CD5A8A82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1" y="1779198"/>
            <a:ext cx="12203501" cy="508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41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C6ED35-A3EB-7CA8-4778-E6507D66D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+mj-lt"/>
                <a:cs typeface="+mj-lt"/>
              </a:rPr>
              <a:t>Gina </a:t>
            </a:r>
            <a:r>
              <a:rPr lang="fr-FR" dirty="0" err="1">
                <a:ea typeface="+mj-lt"/>
                <a:cs typeface="+mj-lt"/>
              </a:rPr>
              <a:t>works</a:t>
            </a:r>
            <a:r>
              <a:rPr lang="fr-FR" dirty="0">
                <a:ea typeface="+mj-lt"/>
                <a:cs typeface="+mj-lt"/>
              </a:rPr>
              <a:t> the diner all </a:t>
            </a:r>
            <a:r>
              <a:rPr lang="fr-FR" dirty="0" err="1">
                <a:ea typeface="+mj-lt"/>
                <a:cs typeface="+mj-lt"/>
              </a:rPr>
              <a:t>day</a:t>
            </a:r>
            <a:endParaRPr lang="fr-FR" dirty="0" err="1"/>
          </a:p>
        </p:txBody>
      </p:sp>
      <p:pic>
        <p:nvPicPr>
          <p:cNvPr id="4" name="Image 3" descr="742 Evergreen Terrace | Wiki Les Simpson | Fandom">
            <a:extLst>
              <a:ext uri="{FF2B5EF4-FFF2-40B4-BE49-F238E27FC236}">
                <a16:creationId xmlns:a16="http://schemas.microsoft.com/office/drawing/2014/main" id="{5FD47784-2DE1-9684-795F-2326F9D78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721" y="1510716"/>
            <a:ext cx="9514935" cy="5346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0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48352-F5EE-29A1-02C2-C6612F500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ea typeface="+mj-lt"/>
                <a:cs typeface="+mj-lt"/>
              </a:rPr>
              <a:t>She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says</a:t>
            </a:r>
            <a:r>
              <a:rPr lang="fr-FR" dirty="0">
                <a:ea typeface="+mj-lt"/>
                <a:cs typeface="+mj-lt"/>
              </a:rPr>
              <a:t>: </a:t>
            </a:r>
            <a:r>
              <a:rPr lang="fr-FR" dirty="0" err="1">
                <a:ea typeface="+mj-lt"/>
                <a:cs typeface="+mj-lt"/>
              </a:rPr>
              <a:t>We've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got</a:t>
            </a:r>
            <a:r>
              <a:rPr lang="fr-FR" dirty="0">
                <a:ea typeface="+mj-lt"/>
                <a:cs typeface="+mj-lt"/>
              </a:rPr>
              <a:t> to </a:t>
            </a:r>
            <a:r>
              <a:rPr lang="fr-FR" dirty="0" err="1">
                <a:ea typeface="+mj-lt"/>
                <a:cs typeface="+mj-lt"/>
              </a:rPr>
              <a:t>hold</a:t>
            </a:r>
            <a:r>
              <a:rPr lang="fr-FR" dirty="0">
                <a:ea typeface="+mj-lt"/>
                <a:cs typeface="+mj-lt"/>
              </a:rPr>
              <a:t> on to </a:t>
            </a:r>
            <a:r>
              <a:rPr lang="fr-FR" dirty="0" err="1">
                <a:ea typeface="+mj-lt"/>
                <a:cs typeface="+mj-lt"/>
              </a:rPr>
              <a:t>what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we've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got</a:t>
            </a:r>
            <a:endParaRPr lang="fr-FR" dirty="0" err="1"/>
          </a:p>
        </p:txBody>
      </p:sp>
      <p:pic>
        <p:nvPicPr>
          <p:cNvPr id="5" name="Image 4" descr="Une image contenant clipart, Dessin animé, dessin, dessin humoristique&#10;&#10;Description générée automatiquement">
            <a:extLst>
              <a:ext uri="{FF2B5EF4-FFF2-40B4-BE49-F238E27FC236}">
                <a16:creationId xmlns:a16="http://schemas.microsoft.com/office/drawing/2014/main" id="{C268B192-095B-6CBA-F885-8D95F48EA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729" y="2060814"/>
            <a:ext cx="3172544" cy="479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4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4C53D-E414-7ACA-0292-6A33A37A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ea typeface="+mj-lt"/>
                <a:cs typeface="+mj-lt"/>
              </a:rPr>
              <a:t>We're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half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way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there</a:t>
            </a:r>
            <a:endParaRPr lang="fr-FR" dirty="0" err="1"/>
          </a:p>
        </p:txBody>
      </p:sp>
      <p:pic>
        <p:nvPicPr>
          <p:cNvPr id="4" name="Image 3" descr="LISA #SIMPSON wears her #elastics, YOU SHOULD TOO! | Arte dental, Imagenes  de dentistas, Ortodoncia">
            <a:extLst>
              <a:ext uri="{FF2B5EF4-FFF2-40B4-BE49-F238E27FC236}">
                <a16:creationId xmlns:a16="http://schemas.microsoft.com/office/drawing/2014/main" id="{37C95CB4-5C72-867D-401D-C89F7AA4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117" y="1411309"/>
            <a:ext cx="4698520" cy="54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68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94493-2777-F990-2E57-67DC45715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+mj-lt"/>
                <a:cs typeface="+mj-lt"/>
              </a:rPr>
              <a:t>Tommy </a:t>
            </a:r>
            <a:r>
              <a:rPr lang="fr-FR" dirty="0" err="1">
                <a:ea typeface="+mj-lt"/>
                <a:cs typeface="+mj-lt"/>
              </a:rPr>
              <a:t>got</a:t>
            </a:r>
            <a:r>
              <a:rPr lang="fr-FR" dirty="0">
                <a:ea typeface="+mj-lt"/>
                <a:cs typeface="+mj-lt"/>
              </a:rPr>
              <a:t> </a:t>
            </a:r>
            <a:r>
              <a:rPr lang="fr-FR" dirty="0" err="1">
                <a:ea typeface="+mj-lt"/>
                <a:cs typeface="+mj-lt"/>
              </a:rPr>
              <a:t>his</a:t>
            </a:r>
            <a:r>
              <a:rPr lang="fr-FR" dirty="0">
                <a:ea typeface="+mj-lt"/>
                <a:cs typeface="+mj-lt"/>
              </a:rPr>
              <a:t> six string in </a:t>
            </a:r>
            <a:r>
              <a:rPr lang="fr-FR" dirty="0" err="1">
                <a:ea typeface="+mj-lt"/>
                <a:cs typeface="+mj-lt"/>
              </a:rPr>
              <a:t>hock</a:t>
            </a:r>
            <a:endParaRPr lang="fr-FR" dirty="0" err="1"/>
          </a:p>
        </p:txBody>
      </p:sp>
      <p:pic>
        <p:nvPicPr>
          <p:cNvPr id="4" name="Image 3" descr="Une image contenant dessin humoristique, cercle, émoticône, clipart&#10;&#10;Description générée automatiquement">
            <a:extLst>
              <a:ext uri="{FF2B5EF4-FFF2-40B4-BE49-F238E27FC236}">
                <a16:creationId xmlns:a16="http://schemas.microsoft.com/office/drawing/2014/main" id="{40E825E3-83DC-985E-7E77-CB2251132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784" y="1710008"/>
            <a:ext cx="9991185" cy="514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7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81D2FF-3B83-AD87-6433-B89FEEA9B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a typeface="+mj-lt"/>
                <a:cs typeface="+mj-lt"/>
              </a:rPr>
              <a:t>Gina </a:t>
            </a:r>
            <a:r>
              <a:rPr lang="fr-FR" dirty="0" err="1">
                <a:ea typeface="+mj-lt"/>
                <a:cs typeface="+mj-lt"/>
              </a:rPr>
              <a:t>dreams</a:t>
            </a:r>
            <a:r>
              <a:rPr lang="fr-FR" dirty="0">
                <a:ea typeface="+mj-lt"/>
                <a:cs typeface="+mj-lt"/>
              </a:rPr>
              <a:t> of running </a:t>
            </a:r>
            <a:r>
              <a:rPr lang="fr-FR" dirty="0" err="1">
                <a:ea typeface="+mj-lt"/>
                <a:cs typeface="+mj-lt"/>
              </a:rPr>
              <a:t>away</a:t>
            </a:r>
            <a:endParaRPr lang="fr-FR" dirty="0" err="1"/>
          </a:p>
        </p:txBody>
      </p:sp>
      <p:pic>
        <p:nvPicPr>
          <p:cNvPr id="5" name="Image 4" descr="Lisa Simpson - Wikipedia">
            <a:extLst>
              <a:ext uri="{FF2B5EF4-FFF2-40B4-BE49-F238E27FC236}">
                <a16:creationId xmlns:a16="http://schemas.microsoft.com/office/drawing/2014/main" id="{B9AFB5A1-F099-FC33-18CF-4E2DA6028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442" y="1923151"/>
            <a:ext cx="3027871" cy="4938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11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DF8158-FE5F-C921-3BA2-DDA39D204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a typeface="+mj-lt"/>
                <a:cs typeface="+mj-lt"/>
              </a:rPr>
              <a:t>For love - we'll give it a shot
</a:t>
            </a:r>
            <a:br>
              <a:rPr lang="fr-FR" dirty="0">
                <a:ea typeface="+mj-lt"/>
                <a:cs typeface="+mj-lt"/>
              </a:rPr>
            </a:br>
            <a:endParaRPr lang="fr-FR" dirty="0">
              <a:ea typeface="+mj-lt"/>
              <a:cs typeface="+mj-lt"/>
            </a:endParaRPr>
          </a:p>
        </p:txBody>
      </p:sp>
      <p:pic>
        <p:nvPicPr>
          <p:cNvPr id="3" name="Image 2" descr="Une image contenant dessin humoristique, Dessin animé, clipart&#10;&#10;Description générée automatiquement">
            <a:extLst>
              <a:ext uri="{FF2B5EF4-FFF2-40B4-BE49-F238E27FC236}">
                <a16:creationId xmlns:a16="http://schemas.microsoft.com/office/drawing/2014/main" id="{73210AF2-5BDC-FD44-2640-CEBEA989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419" y="1022499"/>
            <a:ext cx="6197540" cy="58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6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0BFFF7-B3C1-7F38-3C90-62C02193C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ea typeface="+mj-lt"/>
                <a:cs typeface="+mj-lt"/>
              </a:rPr>
              <a:t>Livin</a:t>
            </a:r>
            <a:r>
              <a:rPr lang="fr-FR" dirty="0">
                <a:ea typeface="+mj-lt"/>
                <a:cs typeface="+mj-lt"/>
              </a:rPr>
              <a:t>' on a </a:t>
            </a:r>
            <a:r>
              <a:rPr lang="fr-FR" dirty="0" err="1">
                <a:ea typeface="+mj-lt"/>
                <a:cs typeface="+mj-lt"/>
              </a:rPr>
              <a:t>prayer</a:t>
            </a:r>
            <a:endParaRPr lang="fr-FR" dirty="0" err="1"/>
          </a:p>
        </p:txBody>
      </p:sp>
      <p:pic>
        <p:nvPicPr>
          <p:cNvPr id="3" name="Image 2" descr="Une image contenant clipart, Dessin animé, dessin humoristique, illustration&#10;&#10;Description générée automatiquement">
            <a:extLst>
              <a:ext uri="{FF2B5EF4-FFF2-40B4-BE49-F238E27FC236}">
                <a16:creationId xmlns:a16="http://schemas.microsoft.com/office/drawing/2014/main" id="{135494FD-37F4-BF0F-6E73-4EF695831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4845" y="1091512"/>
            <a:ext cx="5437516" cy="56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2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Office Theme</vt:lpstr>
      <vt:lpstr>Storyboard</vt:lpstr>
      <vt:lpstr>Once upon a time</vt:lpstr>
      <vt:lpstr>Gina works the diner all day</vt:lpstr>
      <vt:lpstr>She says: We've got to hold on to what we've got</vt:lpstr>
      <vt:lpstr>We're half way there</vt:lpstr>
      <vt:lpstr>Tommy got his six string in hock</vt:lpstr>
      <vt:lpstr>Gina dreams of running away</vt:lpstr>
      <vt:lpstr>For love - we'll give it a shot
 </vt:lpstr>
      <vt:lpstr>Livin' on a prayer</vt:lpstr>
      <vt:lpstr>Take my hand and we'll make it - I swear</vt:lpstr>
      <vt:lpstr>You live for the fight when it's all that you've got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/>
  <cp:lastModifiedBy/>
  <cp:revision>62</cp:revision>
  <dcterms:created xsi:type="dcterms:W3CDTF">2023-11-20T19:55:10Z</dcterms:created>
  <dcterms:modified xsi:type="dcterms:W3CDTF">2023-11-24T20:41:58Z</dcterms:modified>
</cp:coreProperties>
</file>