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545BB-2C68-9928-4171-593338355EC5}" v="28" dt="2023-09-25T19:25:40.491"/>
    <p1510:client id="{E0746F0F-62FA-43B7-AA11-E004BC4F87D5}" v="258" dt="2023-09-25T19:13:48.6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presProps" Target="presProps.xml" Id="rId8" /><Relationship Type="http://schemas.microsoft.com/office/2015/10/relationships/revisionInfo" Target="revisionInfo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tableStyles" Target="tableStyles.xml" Id="rId11" /><Relationship Type="http://schemas.openxmlformats.org/officeDocument/2006/relationships/slide" Target="slides/slide4.xml" Id="rId5" /><Relationship Type="http://schemas.openxmlformats.org/officeDocument/2006/relationships/theme" Target="theme/theme1.xml" Id="rId10" /><Relationship Type="http://schemas.openxmlformats.org/officeDocument/2006/relationships/slide" Target="slides/slide3.xml" Id="rId4" /><Relationship Type="http://schemas.openxmlformats.org/officeDocument/2006/relationships/viewProps" Target="viewProps.xml" Id="rId9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04911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787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2177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1795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6923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7632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1866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585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02013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4072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09033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8941B0-F4D5-4460-BCAD-F7E2B41A8257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6CCC6-2BE5-4E42-96A4-D1E8E81A3D8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2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Lumière de phare">
            <a:extLst>
              <a:ext uri="{FF2B5EF4-FFF2-40B4-BE49-F238E27FC236}">
                <a16:creationId xmlns:a16="http://schemas.microsoft.com/office/drawing/2014/main" id="{ABF8F937-3D89-78D3-E12E-B2DB791641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fr-FR" sz="5200">
                <a:solidFill>
                  <a:srgbClr val="FFFFFF"/>
                </a:solidFill>
                <a:ea typeface="Calibri Light"/>
                <a:cs typeface="Calibri Light"/>
              </a:rPr>
              <a:t>Phénomène observable la nuit</a:t>
            </a:r>
            <a:endParaRPr lang="fr-FR" sz="5200">
              <a:solidFill>
                <a:srgbClr val="FFFFFF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r>
              <a:rPr lang="fr-FR">
                <a:solidFill>
                  <a:srgbClr val="FFFFFF"/>
                </a:solidFill>
                <a:ea typeface="Calibri"/>
                <a:cs typeface="Calibri"/>
              </a:rPr>
              <a:t>Projet H Fait par Elizabeth Vachon</a:t>
            </a:r>
            <a:endParaRPr lang="fr-FR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408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FBD6092-4F23-235A-9288-B1D7E89D9D07}"/>
              </a:ext>
            </a:extLst>
          </p:cNvPr>
          <p:cNvSpPr txBox="1"/>
          <p:nvPr/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Étoiles </a:t>
            </a:r>
            <a:r>
              <a:rPr lang="en-US" sz="3600" kern="120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filantes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dans la mésosphère</a:t>
            </a:r>
            <a:endParaRPr lang="en-US" sz="3600" kern="1200" dirty="0">
              <a:solidFill>
                <a:srgbClr val="FFFFFF"/>
              </a:solidFill>
              <a:latin typeface="+mj-lt"/>
              <a:ea typeface="Calibri Light"/>
              <a:cs typeface="Calibri Light"/>
            </a:endParaRPr>
          </a:p>
        </p:txBody>
      </p:sp>
      <p:pic>
        <p:nvPicPr>
          <p:cNvPr id="4" name="Espace réservé du contenu 3" descr="Une image contenant étoile, ciel, plein air, constellation&#10;&#10;Description générée automatiquement">
            <a:extLst>
              <a:ext uri="{FF2B5EF4-FFF2-40B4-BE49-F238E27FC236}">
                <a16:creationId xmlns:a16="http://schemas.microsoft.com/office/drawing/2014/main" id="{E2AC8F3D-C6A8-98D6-F3C7-A68CC2659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316" y="1171712"/>
            <a:ext cx="6780700" cy="451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03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73E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3B37048-6EA7-F001-8249-942EE1CF8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300">
                <a:solidFill>
                  <a:srgbClr val="FFFFFF"/>
                </a:solidFill>
              </a:rPr>
              <a:t>Aurores boréales dans la thermosphère</a:t>
            </a:r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nature, aurore, léger, vert&#10;&#10;Description générée automatiquement">
            <a:extLst>
              <a:ext uri="{FF2B5EF4-FFF2-40B4-BE49-F238E27FC236}">
                <a16:creationId xmlns:a16="http://schemas.microsoft.com/office/drawing/2014/main" id="{7DBFAD87-5047-40DF-BE4D-87C4A4FE74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52" b="-1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6235646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4E99AA7-8417-B91D-5E89-E96703E2D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Province</a:t>
            </a:r>
            <a:br>
              <a:rPr lang="en-US" sz="2800" kern="1200" dirty="0"/>
            </a:b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frontiere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canadienne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-américaine, Montréal et la </a:t>
            </a:r>
            <a:r>
              <a:rPr lang="en-US" sz="28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ville</a:t>
            </a:r>
            <a:r>
              <a:rPr lang="en-US" sz="28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de Québec</a:t>
            </a:r>
          </a:p>
        </p:txBody>
      </p:sp>
      <p:pic>
        <p:nvPicPr>
          <p:cNvPr id="4" name="Image 3" descr="Une image contenant texte, carte, atlas, capture d’écran&#10;&#10;Description générée automatiquement">
            <a:extLst>
              <a:ext uri="{FF2B5EF4-FFF2-40B4-BE49-F238E27FC236}">
                <a16:creationId xmlns:a16="http://schemas.microsoft.com/office/drawing/2014/main" id="{E1310166-B936-1F5C-1720-5D9D3C422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3296" y="643466"/>
            <a:ext cx="5568739" cy="5568739"/>
          </a:xfrm>
          <a:prstGeom prst="rect">
            <a:avLst/>
          </a:prstGeom>
        </p:spPr>
      </p:pic>
      <p:sp>
        <p:nvSpPr>
          <p:cNvPr id="5" name="Flèche : haut 4">
            <a:extLst>
              <a:ext uri="{FF2B5EF4-FFF2-40B4-BE49-F238E27FC236}">
                <a16:creationId xmlns:a16="http://schemas.microsoft.com/office/drawing/2014/main" id="{7E1D8EB3-AB05-E037-5649-3F173ED92AAB}"/>
              </a:ext>
            </a:extLst>
          </p:cNvPr>
          <p:cNvSpPr/>
          <p:nvPr/>
        </p:nvSpPr>
        <p:spPr>
          <a:xfrm>
            <a:off x="9055689" y="2295099"/>
            <a:ext cx="317920" cy="191761"/>
          </a:xfrm>
          <a:prstGeom prst="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61257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826B85-D58A-48FB-ABB8-881A5F8CC2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2572053-1CD9-0372-72E6-5F02044FF0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5419725"/>
            <a:ext cx="10271760" cy="93662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chemeClr val="tx1">
                    <a:lumMod val="75000"/>
                    <a:lumOff val="25000"/>
                  </a:schemeClr>
                </a:solidFill>
              </a:rPr>
              <a:t>École Secondaire Veilleux</a:t>
            </a: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20B579A7-44A3-4863-B4F6-E1E3D667A5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120" y="990600"/>
            <a:ext cx="10271760" cy="430530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 2" descr="Une image contenant texte, capture d’écran, diagramme, Police&#10;&#10;Description générée automatiquement">
            <a:extLst>
              <a:ext uri="{FF2B5EF4-FFF2-40B4-BE49-F238E27FC236}">
                <a16:creationId xmlns:a16="http://schemas.microsoft.com/office/drawing/2014/main" id="{4FA9F9E5-9482-B277-AC57-2C8C2FD6B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312" y="990054"/>
            <a:ext cx="8807281" cy="43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326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C35A348-C5D6-4112-9FDD-93A493B01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8DBF64-D6D4-0217-3C8A-E53936FCEF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428000"/>
            <a:ext cx="6143626" cy="1400400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r>
              <a:rPr lang="en-US" sz="5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MCR (région)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2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ZoneTexte 6">
            <a:extLst>
              <a:ext uri="{FF2B5EF4-FFF2-40B4-BE49-F238E27FC236}">
                <a16:creationId xmlns:a16="http://schemas.microsoft.com/office/drawing/2014/main" id="{0073C445-A0E4-7573-5302-B59869432AB3}"/>
              </a:ext>
            </a:extLst>
          </p:cNvPr>
          <p:cNvSpPr txBox="1"/>
          <p:nvPr/>
        </p:nvSpPr>
        <p:spPr>
          <a:xfrm>
            <a:off x="1590772" y="3639128"/>
            <a:ext cx="128488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3600" err="1">
                <a:ea typeface="Calibri"/>
                <a:cs typeface="Calibri"/>
              </a:rPr>
              <a:t>Tring</a:t>
            </a:r>
            <a:endParaRPr lang="fr-FR" sz="3600" dirty="0" err="1">
              <a:ea typeface="Calibri" panose="020F0502020204030204"/>
              <a:cs typeface="Calibri" panose="020F0502020204030204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7A1DE73-97B8-30A0-CA87-29F2459119E0}"/>
              </a:ext>
            </a:extLst>
          </p:cNvPr>
          <p:cNvSpPr txBox="1"/>
          <p:nvPr/>
        </p:nvSpPr>
        <p:spPr>
          <a:xfrm>
            <a:off x="5805984" y="3531357"/>
            <a:ext cx="206422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3200" dirty="0">
                <a:ea typeface="Calibri"/>
                <a:cs typeface="Calibri"/>
              </a:rPr>
              <a:t>St-Georges</a:t>
            </a:r>
            <a:endParaRPr lang="fr-FR" sz="2400" dirty="0">
              <a:ea typeface="Calibri" panose="020F0502020204030204"/>
              <a:cs typeface="Calibri" panose="020F0502020204030204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92F2FE9-BD61-E00E-653E-AC58652F6BDB}"/>
              </a:ext>
            </a:extLst>
          </p:cNvPr>
          <p:cNvSpPr txBox="1"/>
          <p:nvPr/>
        </p:nvSpPr>
        <p:spPr>
          <a:xfrm>
            <a:off x="9770806" y="3705533"/>
            <a:ext cx="243348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fr-FR" sz="2800" dirty="0">
                <a:ea typeface="Calibri"/>
                <a:cs typeface="Calibri"/>
              </a:rPr>
              <a:t>Ste-Marie</a:t>
            </a:r>
            <a:endParaRPr lang="fr-FR" sz="2800" dirty="0"/>
          </a:p>
        </p:txBody>
      </p:sp>
      <p:pic>
        <p:nvPicPr>
          <p:cNvPr id="3" name="Image 2" descr="Une image contenant texte, capture d’écran, Police, diagramme&#10;&#10;Description générée automatiquement">
            <a:extLst>
              <a:ext uri="{FF2B5EF4-FFF2-40B4-BE49-F238E27FC236}">
                <a16:creationId xmlns:a16="http://schemas.microsoft.com/office/drawing/2014/main" id="{7360661E-8418-9A0C-2437-E3236F132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" y="1160182"/>
            <a:ext cx="4722125" cy="2373073"/>
          </a:xfrm>
          <a:prstGeom prst="rect">
            <a:avLst/>
          </a:prstGeom>
        </p:spPr>
      </p:pic>
      <p:pic>
        <p:nvPicPr>
          <p:cNvPr id="10" name="Image 9" descr="Une image contenant texte, carte, Police, diagramme&#10;&#10;Description générée automatiquement">
            <a:extLst>
              <a:ext uri="{FF2B5EF4-FFF2-40B4-BE49-F238E27FC236}">
                <a16:creationId xmlns:a16="http://schemas.microsoft.com/office/drawing/2014/main" id="{51F1BDA4-F43C-3B4B-7E3B-F6F4134AA7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772" y="1155306"/>
            <a:ext cx="3732662" cy="2386492"/>
          </a:xfrm>
          <a:prstGeom prst="rect">
            <a:avLst/>
          </a:prstGeom>
        </p:spPr>
      </p:pic>
      <p:pic>
        <p:nvPicPr>
          <p:cNvPr id="12" name="Image 11" descr="Une image contenant carte, texte, atlas, diagramme&#10;&#10;Description générée automatiquement">
            <a:extLst>
              <a:ext uri="{FF2B5EF4-FFF2-40B4-BE49-F238E27FC236}">
                <a16:creationId xmlns:a16="http://schemas.microsoft.com/office/drawing/2014/main" id="{1E8F596B-CE98-64FD-5B6F-0F3B2E9C4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535" y="128414"/>
            <a:ext cx="3698543" cy="3405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5035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Phénomène observable la nuit</vt:lpstr>
      <vt:lpstr>Présentation PowerPoint</vt:lpstr>
      <vt:lpstr>Aurores boréales dans la thermosphère</vt:lpstr>
      <vt:lpstr>Province frontiere canadienne-américaine, Montréal et la ville de Québec</vt:lpstr>
      <vt:lpstr>École Secondaire Veilleux</vt:lpstr>
      <vt:lpstr>MCR (région)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/>
  <cp:lastModifiedBy/>
  <cp:revision>90</cp:revision>
  <dcterms:created xsi:type="dcterms:W3CDTF">2023-09-25T18:54:48Z</dcterms:created>
  <dcterms:modified xsi:type="dcterms:W3CDTF">2023-09-25T19:25:46Z</dcterms:modified>
</cp:coreProperties>
</file>