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192ECD-27A2-40E3-93FC-A49F68515605}" v="102" dt="2023-10-21T18:15:20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tableStyles" Target="tableStyle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theme" Target="theme/theme1.xml" Id="rId11" /><Relationship Type="http://schemas.openxmlformats.org/officeDocument/2006/relationships/slide" Target="slides/slide4.xml" Id="rId5" /><Relationship Type="http://schemas.openxmlformats.org/officeDocument/2006/relationships/viewProps" Target="viewProps.xml" Id="rId10" /><Relationship Type="http://schemas.openxmlformats.org/officeDocument/2006/relationships/slide" Target="slides/slide3.xml" Id="rId4" /><Relationship Type="http://schemas.openxmlformats.org/officeDocument/2006/relationships/presProps" Target="presProps.xml" Id="rId9" /><Relationship Type="http://schemas.microsoft.com/office/2015/10/relationships/revisionInfo" Target="revisionInfo.xml" Id="rId1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7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6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9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55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1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56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036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47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7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5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46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adgets de couleur néon">
            <a:extLst>
              <a:ext uri="{FF2B5EF4-FFF2-40B4-BE49-F238E27FC236}">
                <a16:creationId xmlns:a16="http://schemas.microsoft.com/office/drawing/2014/main" id="{36A36404-0D92-BEBC-09F4-B4897AB268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6" b="20755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chemeClr val="bg1"/>
                </a:solidFill>
                <a:cs typeface="Calibri Light"/>
              </a:rPr>
              <a:t>Projet G, Gaming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fr-FR" sz="3200">
                <a:solidFill>
                  <a:schemeClr val="bg1"/>
                </a:solidFill>
                <a:cs typeface="Calibri"/>
              </a:rPr>
              <a:t>Fait par Elizabeth Vachon</a:t>
            </a:r>
            <a:endParaRPr lang="fr-FR" sz="3200">
              <a:solidFill>
                <a:schemeClr val="bg1"/>
              </a:solidFill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Hogwarts Legacy | Hogwarts Legacy Wiki | Fandom">
            <a:extLst>
              <a:ext uri="{FF2B5EF4-FFF2-40B4-BE49-F238E27FC236}">
                <a16:creationId xmlns:a16="http://schemas.microsoft.com/office/drawing/2014/main" id="{031D760B-B7C7-14AB-3A39-7099025E1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476" y="1874430"/>
            <a:ext cx="10981424" cy="351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91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Hogwarts Legacy PS5 Version">
            <a:extLst>
              <a:ext uri="{FF2B5EF4-FFF2-40B4-BE49-F238E27FC236}">
                <a16:creationId xmlns:a16="http://schemas.microsoft.com/office/drawing/2014/main" id="{53E80D2D-DD3F-5DD7-5797-2FFF91D87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1" y="-1474"/>
            <a:ext cx="12203501" cy="686095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1402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Things to Do First in Hogwarts Legacy - Hogwarts Legacy Guide - IGN">
            <a:extLst>
              <a:ext uri="{FF2B5EF4-FFF2-40B4-BE49-F238E27FC236}">
                <a16:creationId xmlns:a16="http://schemas.microsoft.com/office/drawing/2014/main" id="{5E6BCD63-96B6-B2D1-68FA-5000EBEB9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1" y="1093"/>
            <a:ext cx="12203501" cy="68558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266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Hogwarts Legacy sorting quiz: How to choose houses - Polygon">
            <a:extLst>
              <a:ext uri="{FF2B5EF4-FFF2-40B4-BE49-F238E27FC236}">
                <a16:creationId xmlns:a16="http://schemas.microsoft.com/office/drawing/2014/main" id="{B0CFB38A-1A75-64DC-84E1-DA5D51F1A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256" y="-677443"/>
            <a:ext cx="10239375" cy="68039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995062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Hogwarts Legacy: Launch Numbers Revealed Harry Potter Game">
            <a:extLst>
              <a:ext uri="{FF2B5EF4-FFF2-40B4-BE49-F238E27FC236}">
                <a16:creationId xmlns:a16="http://schemas.microsoft.com/office/drawing/2014/main" id="{F9A1744F-6525-F2BB-2780-62A53D5E3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97" y="156675"/>
            <a:ext cx="11642782" cy="655902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22901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Hogwarts Legacy DLC: Developers Say There Is Nothing Planned - Insider  Gaming">
            <a:extLst>
              <a:ext uri="{FF2B5EF4-FFF2-40B4-BE49-F238E27FC236}">
                <a16:creationId xmlns:a16="http://schemas.microsoft.com/office/drawing/2014/main" id="{1039AF20-0F4B-97D0-2241-5028A271A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34" y="288639"/>
            <a:ext cx="11168332" cy="62807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5219499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1B3028"/>
      </a:dk2>
      <a:lt2>
        <a:srgbClr val="F3F0F3"/>
      </a:lt2>
      <a:accent1>
        <a:srgbClr val="21BA42"/>
      </a:accent1>
      <a:accent2>
        <a:srgbClr val="49B82D"/>
      </a:accent2>
      <a:accent3>
        <a:srgbClr val="2DB784"/>
      </a:accent3>
      <a:accent4>
        <a:srgbClr val="563FCF"/>
      </a:accent4>
      <a:accent5>
        <a:srgbClr val="9435DA"/>
      </a:accent5>
      <a:accent6>
        <a:srgbClr val="C724C9"/>
      </a:accent6>
      <a:hlink>
        <a:srgbClr val="BF3FA3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SketchyVTI</vt:lpstr>
      <vt:lpstr>Projet G, Gaming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52</cp:revision>
  <dcterms:created xsi:type="dcterms:W3CDTF">2023-10-21T18:05:14Z</dcterms:created>
  <dcterms:modified xsi:type="dcterms:W3CDTF">2023-10-21T18:15:25Z</dcterms:modified>
</cp:coreProperties>
</file>