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578453-FC42-48EC-8842-7BF490DFF732}" v="99" dt="2023-03-23T19:44:01.874"/>
    <p1510:client id="{7F092BE5-1FEB-F409-4245-5F6A1C1D0297}" v="3" dt="2023-03-23T19:47:29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Nobel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Enrike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EE028-F3F3-A28D-48DB-1304A547F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1AC64-7F91-696D-1A4A-7D42D8AAD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Nom:Alfred</a:t>
            </a:r>
            <a:r>
              <a:rPr lang="en-US" dirty="0">
                <a:cs typeface="Calibri"/>
              </a:rPr>
              <a:t> Bernhard Nobel</a:t>
            </a:r>
          </a:p>
          <a:p>
            <a:r>
              <a:rPr lang="en-US" dirty="0" err="1">
                <a:cs typeface="Calibri"/>
              </a:rPr>
              <a:t>Période</a:t>
            </a:r>
            <a:r>
              <a:rPr lang="en-US" dirty="0">
                <a:cs typeface="Calibri"/>
              </a:rPr>
              <a:t> de temps: 1833à 1896</a:t>
            </a:r>
          </a:p>
          <a:p>
            <a:r>
              <a:rPr lang="en-US" dirty="0" err="1">
                <a:cs typeface="Calibri"/>
              </a:rPr>
              <a:t>Nationalité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Suédois</a:t>
            </a:r>
          </a:p>
          <a:p>
            <a:r>
              <a:rPr lang="en-US" dirty="0" err="1">
                <a:cs typeface="Calibri"/>
              </a:rPr>
              <a:t>Découverte:Dynamite</a:t>
            </a:r>
          </a:p>
          <a:p>
            <a:r>
              <a:rPr lang="en-US" dirty="0">
                <a:cs typeface="Calibri"/>
              </a:rPr>
              <a:t>Anecdote: </a:t>
            </a:r>
            <a:r>
              <a:rPr lang="en-US" dirty="0" err="1">
                <a:cs typeface="Calibri"/>
              </a:rPr>
              <a:t>Fondation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85FDD71-49E8-502E-100B-110CD7EF4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4551" y="1618735"/>
            <a:ext cx="2743200" cy="3620530"/>
          </a:xfrm>
          <a:prstGeom prst="rect">
            <a:avLst/>
          </a:prstGeom>
        </p:spPr>
      </p:pic>
      <p:pic>
        <p:nvPicPr>
          <p:cNvPr id="5" name="Picture 5" descr="A picture containing spice&#10;&#10;Description automatically generated">
            <a:extLst>
              <a:ext uri="{FF2B5EF4-FFF2-40B4-BE49-F238E27FC236}">
                <a16:creationId xmlns:a16="http://schemas.microsoft.com/office/drawing/2014/main" id="{59E5E208-7C00-AA97-8E06-1F108D3CD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055" y="1709468"/>
            <a:ext cx="3271927" cy="2403894"/>
          </a:xfrm>
          <a:prstGeom prst="rect">
            <a:avLst/>
          </a:prstGeom>
        </p:spPr>
      </p:pic>
      <p:pic>
        <p:nvPicPr>
          <p:cNvPr id="6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46CC926B-1577-4EEF-C5FB-E3466FCA0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7796" y="4550592"/>
            <a:ext cx="2743200" cy="16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93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Nobel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30</cp:revision>
  <dcterms:created xsi:type="dcterms:W3CDTF">2023-03-23T19:39:28Z</dcterms:created>
  <dcterms:modified xsi:type="dcterms:W3CDTF">2023-03-23T19:48:39Z</dcterms:modified>
</cp:coreProperties>
</file>