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EDA544-B202-475A-8D72-E2C10FA6AB3E}" v="762" dt="2023-02-21T16:01:04.5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Modèle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corpusculaire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</a:t>
            </a:r>
            <a:r>
              <a:rPr lang="en-US" dirty="0" err="1">
                <a:cs typeface="Calibri"/>
              </a:rPr>
              <a:t>Enriké</a:t>
            </a:r>
            <a:r>
              <a:rPr lang="en-US" dirty="0">
                <a:cs typeface="Calibri"/>
              </a:rPr>
              <a:t> Lorenzano Pouliot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15519-C682-E917-B93F-581D881BC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CFF88-F3A3-36C2-0DA8-C87170761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Left Bracket 4">
            <a:extLst>
              <a:ext uri="{FF2B5EF4-FFF2-40B4-BE49-F238E27FC236}">
                <a16:creationId xmlns:a16="http://schemas.microsoft.com/office/drawing/2014/main" id="{71961D6E-D367-25C2-C39A-0A86E0A8C238}"/>
              </a:ext>
            </a:extLst>
          </p:cNvPr>
          <p:cNvSpPr/>
          <p:nvPr/>
        </p:nvSpPr>
        <p:spPr>
          <a:xfrm rot="16200000">
            <a:off x="1182107" y="3201550"/>
            <a:ext cx="1164565" cy="1193319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D1DD90CA-201E-1AB1-6679-07FA051967D5}"/>
              </a:ext>
            </a:extLst>
          </p:cNvPr>
          <p:cNvSpPr/>
          <p:nvPr/>
        </p:nvSpPr>
        <p:spPr>
          <a:xfrm rot="16200000">
            <a:off x="3913804" y="3201549"/>
            <a:ext cx="1164565" cy="1193319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ket 6">
            <a:extLst>
              <a:ext uri="{FF2B5EF4-FFF2-40B4-BE49-F238E27FC236}">
                <a16:creationId xmlns:a16="http://schemas.microsoft.com/office/drawing/2014/main" id="{D8920BFD-CB73-C691-068F-5072E67069FE}"/>
              </a:ext>
            </a:extLst>
          </p:cNvPr>
          <p:cNvSpPr/>
          <p:nvPr/>
        </p:nvSpPr>
        <p:spPr>
          <a:xfrm rot="16200000">
            <a:off x="6372333" y="3201551"/>
            <a:ext cx="1164565" cy="1193319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782BB5CE-0264-5DA2-8802-3C3B0391BCD1}"/>
              </a:ext>
            </a:extLst>
          </p:cNvPr>
          <p:cNvSpPr/>
          <p:nvPr/>
        </p:nvSpPr>
        <p:spPr>
          <a:xfrm>
            <a:off x="1584960" y="3413760"/>
            <a:ext cx="158150" cy="15815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2923181A-EFC6-A441-08C7-2D0323C62C27}"/>
              </a:ext>
            </a:extLst>
          </p:cNvPr>
          <p:cNvSpPr/>
          <p:nvPr/>
        </p:nvSpPr>
        <p:spPr>
          <a:xfrm>
            <a:off x="1685601" y="3255608"/>
            <a:ext cx="158150" cy="15815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BD8DDFA9-378F-EA65-AAE9-F3AD119D947B}"/>
              </a:ext>
            </a:extLst>
          </p:cNvPr>
          <p:cNvSpPr/>
          <p:nvPr/>
        </p:nvSpPr>
        <p:spPr>
          <a:xfrm>
            <a:off x="1886884" y="3356250"/>
            <a:ext cx="158150" cy="15815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>
            <a:extLst>
              <a:ext uri="{FF2B5EF4-FFF2-40B4-BE49-F238E27FC236}">
                <a16:creationId xmlns:a16="http://schemas.microsoft.com/office/drawing/2014/main" id="{F72C76CF-3BB0-0840-472A-13566089080D}"/>
              </a:ext>
            </a:extLst>
          </p:cNvPr>
          <p:cNvSpPr/>
          <p:nvPr/>
        </p:nvSpPr>
        <p:spPr>
          <a:xfrm>
            <a:off x="1743110" y="3514401"/>
            <a:ext cx="158150" cy="15815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C9D9A7D0-3CC3-679D-4949-DDE9DF518CFA}"/>
              </a:ext>
            </a:extLst>
          </p:cNvPr>
          <p:cNvSpPr/>
          <p:nvPr/>
        </p:nvSpPr>
        <p:spPr>
          <a:xfrm>
            <a:off x="1958771" y="3715684"/>
            <a:ext cx="158150" cy="15815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3E7FA0D9-D345-B949-F177-636BC087F20D}"/>
              </a:ext>
            </a:extLst>
          </p:cNvPr>
          <p:cNvSpPr/>
          <p:nvPr/>
        </p:nvSpPr>
        <p:spPr>
          <a:xfrm>
            <a:off x="1728733" y="3845080"/>
            <a:ext cx="158150" cy="15815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Connector 13">
            <a:extLst>
              <a:ext uri="{FF2B5EF4-FFF2-40B4-BE49-F238E27FC236}">
                <a16:creationId xmlns:a16="http://schemas.microsoft.com/office/drawing/2014/main" id="{66BDCCF9-6034-5291-B876-4462FAB3F517}"/>
              </a:ext>
            </a:extLst>
          </p:cNvPr>
          <p:cNvSpPr/>
          <p:nvPr/>
        </p:nvSpPr>
        <p:spPr>
          <a:xfrm>
            <a:off x="4058153" y="3632871"/>
            <a:ext cx="373811" cy="373811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Connector 15">
            <a:extLst>
              <a:ext uri="{FF2B5EF4-FFF2-40B4-BE49-F238E27FC236}">
                <a16:creationId xmlns:a16="http://schemas.microsoft.com/office/drawing/2014/main" id="{123B0B51-5AB8-5DAC-FDE8-359E6BDA651C}"/>
              </a:ext>
            </a:extLst>
          </p:cNvPr>
          <p:cNvSpPr/>
          <p:nvPr/>
        </p:nvSpPr>
        <p:spPr>
          <a:xfrm>
            <a:off x="4590115" y="3345323"/>
            <a:ext cx="373811" cy="373811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Connector 16">
            <a:extLst>
              <a:ext uri="{FF2B5EF4-FFF2-40B4-BE49-F238E27FC236}">
                <a16:creationId xmlns:a16="http://schemas.microsoft.com/office/drawing/2014/main" id="{E4D18529-E269-C913-7A32-DACD6086CFAE}"/>
              </a:ext>
            </a:extLst>
          </p:cNvPr>
          <p:cNvSpPr/>
          <p:nvPr/>
        </p:nvSpPr>
        <p:spPr>
          <a:xfrm>
            <a:off x="4172884" y="3413759"/>
            <a:ext cx="158150" cy="15815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Connector 17">
            <a:extLst>
              <a:ext uri="{FF2B5EF4-FFF2-40B4-BE49-F238E27FC236}">
                <a16:creationId xmlns:a16="http://schemas.microsoft.com/office/drawing/2014/main" id="{E6811C6D-E487-FC81-CA93-94BB7F5489B7}"/>
              </a:ext>
            </a:extLst>
          </p:cNvPr>
          <p:cNvSpPr/>
          <p:nvPr/>
        </p:nvSpPr>
        <p:spPr>
          <a:xfrm>
            <a:off x="4331035" y="4003231"/>
            <a:ext cx="158150" cy="15815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owchart: Connector 18">
            <a:extLst>
              <a:ext uri="{FF2B5EF4-FFF2-40B4-BE49-F238E27FC236}">
                <a16:creationId xmlns:a16="http://schemas.microsoft.com/office/drawing/2014/main" id="{E83CF566-9EAD-3B09-39C0-D5AB574B94C5}"/>
              </a:ext>
            </a:extLst>
          </p:cNvPr>
          <p:cNvSpPr/>
          <p:nvPr/>
        </p:nvSpPr>
        <p:spPr>
          <a:xfrm>
            <a:off x="4431676" y="3801948"/>
            <a:ext cx="158150" cy="15815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lowchart: Connector 19">
            <a:extLst>
              <a:ext uri="{FF2B5EF4-FFF2-40B4-BE49-F238E27FC236}">
                <a16:creationId xmlns:a16="http://schemas.microsoft.com/office/drawing/2014/main" id="{7A72EA36-21AF-6FD3-DAC0-8E8D7E59B081}"/>
              </a:ext>
            </a:extLst>
          </p:cNvPr>
          <p:cNvSpPr/>
          <p:nvPr/>
        </p:nvSpPr>
        <p:spPr>
          <a:xfrm>
            <a:off x="4100997" y="4089495"/>
            <a:ext cx="158150" cy="15815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Connector 20">
            <a:extLst>
              <a:ext uri="{FF2B5EF4-FFF2-40B4-BE49-F238E27FC236}">
                <a16:creationId xmlns:a16="http://schemas.microsoft.com/office/drawing/2014/main" id="{59A75F75-4AD4-A589-C1ED-40F4ACF79D85}"/>
              </a:ext>
            </a:extLst>
          </p:cNvPr>
          <p:cNvSpPr/>
          <p:nvPr/>
        </p:nvSpPr>
        <p:spPr>
          <a:xfrm>
            <a:off x="4805487" y="4161381"/>
            <a:ext cx="158150" cy="15815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owchart: Connector 21">
            <a:extLst>
              <a:ext uri="{FF2B5EF4-FFF2-40B4-BE49-F238E27FC236}">
                <a16:creationId xmlns:a16="http://schemas.microsoft.com/office/drawing/2014/main" id="{77793F1E-3CE6-B566-0299-E24D5A7C58FC}"/>
              </a:ext>
            </a:extLst>
          </p:cNvPr>
          <p:cNvSpPr/>
          <p:nvPr/>
        </p:nvSpPr>
        <p:spPr>
          <a:xfrm>
            <a:off x="4647336" y="4161382"/>
            <a:ext cx="158150" cy="15815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A8BDF975-E2FE-233B-F562-8CF5EAC93167}"/>
              </a:ext>
            </a:extLst>
          </p:cNvPr>
          <p:cNvSpPr/>
          <p:nvPr/>
        </p:nvSpPr>
        <p:spPr>
          <a:xfrm>
            <a:off x="4431677" y="4161382"/>
            <a:ext cx="158150" cy="15815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Connector 23">
            <a:extLst>
              <a:ext uri="{FF2B5EF4-FFF2-40B4-BE49-F238E27FC236}">
                <a16:creationId xmlns:a16="http://schemas.microsoft.com/office/drawing/2014/main" id="{AFFB0385-8D21-CD0B-3645-515B23EB1CEF}"/>
              </a:ext>
            </a:extLst>
          </p:cNvPr>
          <p:cNvSpPr/>
          <p:nvPr/>
        </p:nvSpPr>
        <p:spPr>
          <a:xfrm>
            <a:off x="6453421" y="3473857"/>
            <a:ext cx="431320" cy="402566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4ED6FA37-9B50-FA19-8FA0-F5E80811363E}"/>
              </a:ext>
            </a:extLst>
          </p:cNvPr>
          <p:cNvSpPr/>
          <p:nvPr/>
        </p:nvSpPr>
        <p:spPr>
          <a:xfrm>
            <a:off x="7132319" y="3535680"/>
            <a:ext cx="359433" cy="345056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owchart: Connector 25">
            <a:extLst>
              <a:ext uri="{FF2B5EF4-FFF2-40B4-BE49-F238E27FC236}">
                <a16:creationId xmlns:a16="http://schemas.microsoft.com/office/drawing/2014/main" id="{233E8E23-EB91-B718-0B9A-8050B7D6A087}"/>
              </a:ext>
            </a:extLst>
          </p:cNvPr>
          <p:cNvSpPr/>
          <p:nvPr/>
        </p:nvSpPr>
        <p:spPr>
          <a:xfrm>
            <a:off x="7048354" y="3816325"/>
            <a:ext cx="158150" cy="15815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lowchart: Connector 26">
            <a:extLst>
              <a:ext uri="{FF2B5EF4-FFF2-40B4-BE49-F238E27FC236}">
                <a16:creationId xmlns:a16="http://schemas.microsoft.com/office/drawing/2014/main" id="{0B432E7F-E0B7-BC74-9BF9-008CF865AFCD}"/>
              </a:ext>
            </a:extLst>
          </p:cNvPr>
          <p:cNvSpPr/>
          <p:nvPr/>
        </p:nvSpPr>
        <p:spPr>
          <a:xfrm>
            <a:off x="7148996" y="3931344"/>
            <a:ext cx="158150" cy="15815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lowchart: Connector 27">
            <a:extLst>
              <a:ext uri="{FF2B5EF4-FFF2-40B4-BE49-F238E27FC236}">
                <a16:creationId xmlns:a16="http://schemas.microsoft.com/office/drawing/2014/main" id="{36E6A18F-2005-26DD-037F-8E03A9E646D9}"/>
              </a:ext>
            </a:extLst>
          </p:cNvPr>
          <p:cNvSpPr/>
          <p:nvPr/>
        </p:nvSpPr>
        <p:spPr>
          <a:xfrm>
            <a:off x="7393411" y="3931343"/>
            <a:ext cx="158150" cy="15815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lowchart: Connector 28">
            <a:extLst>
              <a:ext uri="{FF2B5EF4-FFF2-40B4-BE49-F238E27FC236}">
                <a16:creationId xmlns:a16="http://schemas.microsoft.com/office/drawing/2014/main" id="{6FCE80D8-448D-7C1F-6516-AF9F114660A9}"/>
              </a:ext>
            </a:extLst>
          </p:cNvPr>
          <p:cNvSpPr/>
          <p:nvPr/>
        </p:nvSpPr>
        <p:spPr>
          <a:xfrm>
            <a:off x="6832694" y="3873834"/>
            <a:ext cx="158150" cy="15815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lowchart: Connector 29">
            <a:extLst>
              <a:ext uri="{FF2B5EF4-FFF2-40B4-BE49-F238E27FC236}">
                <a16:creationId xmlns:a16="http://schemas.microsoft.com/office/drawing/2014/main" id="{53B01026-81DE-D305-FB85-E4483E007946}"/>
              </a:ext>
            </a:extLst>
          </p:cNvPr>
          <p:cNvSpPr/>
          <p:nvPr/>
        </p:nvSpPr>
        <p:spPr>
          <a:xfrm>
            <a:off x="6674543" y="3931343"/>
            <a:ext cx="158150" cy="15815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lowchart: Connector 30">
            <a:extLst>
              <a:ext uri="{FF2B5EF4-FFF2-40B4-BE49-F238E27FC236}">
                <a16:creationId xmlns:a16="http://schemas.microsoft.com/office/drawing/2014/main" id="{896A174F-6CA8-C216-34E2-51C152E1D929}"/>
              </a:ext>
            </a:extLst>
          </p:cNvPr>
          <p:cNvSpPr/>
          <p:nvPr/>
        </p:nvSpPr>
        <p:spPr>
          <a:xfrm>
            <a:off x="6458883" y="3931344"/>
            <a:ext cx="158150" cy="15815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5D9F377-DC49-B1FF-D2DD-5E7792A6B2F7}"/>
              </a:ext>
            </a:extLst>
          </p:cNvPr>
          <p:cNvSpPr txBox="1"/>
          <p:nvPr/>
        </p:nvSpPr>
        <p:spPr>
          <a:xfrm>
            <a:off x="1005840" y="4663440"/>
            <a:ext cx="922020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Substance pure                        Mélange </a:t>
            </a:r>
            <a:r>
              <a:rPr lang="en-US" dirty="0" err="1">
                <a:cs typeface="Calibri"/>
              </a:rPr>
              <a:t>hétérogène</a:t>
            </a:r>
            <a:r>
              <a:rPr lang="en-US" dirty="0">
                <a:cs typeface="Calibri"/>
              </a:rPr>
              <a:t>              </a:t>
            </a:r>
            <a:r>
              <a:rPr lang="en-US" dirty="0" err="1">
                <a:cs typeface="Calibri"/>
              </a:rPr>
              <a:t>Melange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homogène</a:t>
            </a:r>
            <a:r>
              <a:rPr lang="en-US" dirty="0">
                <a:cs typeface="Calibri"/>
              </a:rPr>
              <a:t> solution</a:t>
            </a:r>
          </a:p>
          <a:p>
            <a:r>
              <a:rPr lang="en-US" dirty="0">
                <a:cs typeface="Calibri"/>
              </a:rPr>
              <a:t>                                                       </a:t>
            </a:r>
            <a:r>
              <a:rPr lang="en-US" dirty="0" err="1">
                <a:cs typeface="Calibri"/>
              </a:rPr>
              <a:t>Plusieurs</a:t>
            </a:r>
            <a:r>
              <a:rPr lang="en-US" dirty="0">
                <a:cs typeface="Calibri"/>
              </a:rPr>
              <a:t> phase                           1 phase</a:t>
            </a:r>
          </a:p>
          <a:p>
            <a:r>
              <a:rPr lang="en-US" dirty="0">
                <a:cs typeface="Calibri"/>
              </a:rPr>
              <a:t>                                                         </a:t>
            </a:r>
            <a:r>
              <a:rPr lang="en-US" dirty="0" err="1">
                <a:cs typeface="Calibri"/>
              </a:rPr>
              <a:t>désordonée</a:t>
            </a:r>
            <a:r>
              <a:rPr lang="en-US" dirty="0">
                <a:cs typeface="Calibri"/>
              </a:rPr>
              <a:t>                                    distribution </a:t>
            </a:r>
            <a:r>
              <a:rPr lang="en-US" dirty="0" err="1">
                <a:cs typeface="Calibri"/>
              </a:rPr>
              <a:t>uniforme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                                                           non </a:t>
            </a:r>
            <a:r>
              <a:rPr lang="en-US" dirty="0" err="1">
                <a:cs typeface="Calibri"/>
              </a:rPr>
              <a:t>uniforme</a:t>
            </a:r>
            <a:r>
              <a:rPr lang="en-US" dirty="0">
                <a:cs typeface="Calibri"/>
              </a:rPr>
              <a:t>                     </a:t>
            </a:r>
            <a:r>
              <a:rPr lang="en-US" dirty="0" err="1">
                <a:cs typeface="Calibri"/>
              </a:rPr>
              <a:t>ordonnée</a:t>
            </a:r>
          </a:p>
        </p:txBody>
      </p:sp>
    </p:spTree>
    <p:extLst>
      <p:ext uri="{BB962C8B-B14F-4D97-AF65-F5344CB8AC3E}">
        <p14:creationId xmlns:p14="http://schemas.microsoft.com/office/powerpoint/2010/main" val="1274706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Modèle corpusculaire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91</cp:revision>
  <dcterms:created xsi:type="dcterms:W3CDTF">2023-02-21T15:43:13Z</dcterms:created>
  <dcterms:modified xsi:type="dcterms:W3CDTF">2023-02-21T16:01:07Z</dcterms:modified>
</cp:coreProperties>
</file>