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8D1EF-9245-4FD5-9F1B-BD9E230EC54C}" v="95" dt="2023-05-24T17:55:27.484"/>
    <p1510:client id="{823B7758-C1C2-EA1C-DA03-45A55884304D}" v="40" dt="2023-05-24T18:11:55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Galilé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</a:t>
            </a:r>
            <a:r>
              <a:rPr lang="en-US" err="1">
                <a:cs typeface="Calibri"/>
              </a:rPr>
              <a:t>Enriké</a:t>
            </a:r>
            <a:r>
              <a:rPr lang="en-US">
                <a:cs typeface="Calibri"/>
              </a:rPr>
              <a:t> Lorenzano Pouliot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MSI1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EC1B-CD9C-33D0-2AFE-420184B2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EF55-3753-6DA8-D762-452087534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0" y="181124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Nom </a:t>
            </a:r>
            <a:r>
              <a:rPr lang="en-US" dirty="0" err="1">
                <a:cs typeface="Calibri"/>
              </a:rPr>
              <a:t>complet</a:t>
            </a:r>
            <a:r>
              <a:rPr lang="en-US" dirty="0">
                <a:cs typeface="Calibri"/>
              </a:rPr>
              <a:t>: Galileo Galilei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Période</a:t>
            </a:r>
            <a:r>
              <a:rPr lang="en-US" dirty="0">
                <a:cs typeface="Calibri"/>
              </a:rPr>
              <a:t> de temps: 1564 à 1642</a:t>
            </a:r>
          </a:p>
          <a:p>
            <a:pPr algn="ctr"/>
            <a:r>
              <a:rPr lang="en-US" dirty="0" err="1">
                <a:cs typeface="Calibri"/>
              </a:rPr>
              <a:t>Nationalité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Italien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 err="1">
                <a:cs typeface="Calibri"/>
              </a:rPr>
              <a:t>Découverte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Télescope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Anecdote: Il </a:t>
            </a:r>
            <a:r>
              <a:rPr lang="en-US" err="1">
                <a:cs typeface="Calibri"/>
              </a:rPr>
              <a:t>devient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aveugle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dirty="0" err="1">
                <a:ea typeface="Calibri" panose="020F0502020204030204"/>
                <a:cs typeface="Calibri"/>
              </a:rPr>
              <a:t>Comfirmer</a:t>
            </a:r>
            <a:r>
              <a:rPr lang="en-US" dirty="0">
                <a:ea typeface="Calibri" panose="020F0502020204030204"/>
                <a:cs typeface="Calibri"/>
              </a:rPr>
              <a:t> </a:t>
            </a:r>
            <a:r>
              <a:rPr lang="en-US" dirty="0" err="1">
                <a:ea typeface="Calibri" panose="020F0502020204030204"/>
                <a:cs typeface="Calibri"/>
              </a:rPr>
              <a:t>theorie</a:t>
            </a:r>
            <a:r>
              <a:rPr lang="en-US" dirty="0">
                <a:ea typeface="Calibri" panose="020F0502020204030204"/>
                <a:cs typeface="Calibri"/>
              </a:rPr>
              <a:t> </a:t>
            </a:r>
            <a:r>
              <a:rPr lang="en-US" dirty="0" err="1">
                <a:ea typeface="Calibri" panose="020F0502020204030204"/>
                <a:cs typeface="Calibri"/>
              </a:rPr>
              <a:t>copernic</a:t>
            </a:r>
            <a:r>
              <a:rPr lang="en-US" dirty="0">
                <a:ea typeface="Calibri" panose="020F0502020204030204"/>
                <a:cs typeface="Calibri"/>
              </a:rPr>
              <a:t> </a:t>
            </a:r>
            <a:r>
              <a:rPr lang="en-US" dirty="0" err="1">
                <a:ea typeface="Calibri" panose="020F0502020204030204"/>
                <a:cs typeface="Calibri"/>
              </a:rPr>
              <a:t>héliocentrisme</a:t>
            </a:r>
          </a:p>
        </p:txBody>
      </p:sp>
      <p:pic>
        <p:nvPicPr>
          <p:cNvPr id="4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90811B9-C2E2-40A0-A43F-A1AEDE2E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79" y="5179941"/>
            <a:ext cx="2743200" cy="1673965"/>
          </a:xfrm>
          <a:prstGeom prst="rect">
            <a:avLst/>
          </a:prstGeom>
        </p:spPr>
      </p:pic>
      <p:pic>
        <p:nvPicPr>
          <p:cNvPr id="6" name="Picture 6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8E566FFC-DEF3-04C5-8883-61DA73A0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52" y="3368544"/>
            <a:ext cx="2743200" cy="3485213"/>
          </a:xfrm>
          <a:prstGeom prst="rect">
            <a:avLst/>
          </a:prstGeom>
        </p:spPr>
      </p:pic>
      <p:pic>
        <p:nvPicPr>
          <p:cNvPr id="5" name="Picture 6" descr="A picture containing text, wall, old&#10;&#10;Description automatically generated">
            <a:extLst>
              <a:ext uri="{FF2B5EF4-FFF2-40B4-BE49-F238E27FC236}">
                <a16:creationId xmlns:a16="http://schemas.microsoft.com/office/drawing/2014/main" id="{645FBDE8-EC55-FB4C-8F4D-8418F0F2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3" y="1804628"/>
            <a:ext cx="2247900" cy="3133725"/>
          </a:xfrm>
          <a:prstGeom prst="rect">
            <a:avLst/>
          </a:prstGeom>
        </p:spPr>
      </p:pic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5A2205AC-298D-127A-7201-07A42DE91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816" y="-2336"/>
            <a:ext cx="4137802" cy="26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Galilé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</cp:revision>
  <dcterms:created xsi:type="dcterms:W3CDTF">2023-05-24T17:50:06Z</dcterms:created>
  <dcterms:modified xsi:type="dcterms:W3CDTF">2023-05-24T18:13:30Z</dcterms:modified>
</cp:coreProperties>
</file>