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6FACB6-5D99-8D05-0C6B-9A6A76C1CA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DDB3A39-C94E-435B-C964-B7724EB4ED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001AC4A-A42A-C0BA-3423-957B5E36E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EA33-93B0-4A8B-AAC4-7F2F5D66985A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7DB734-0500-8794-658B-06EB72525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1898E1-263D-3AF9-9971-8E45DD373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A02D-54D2-44D6-BF12-8A92C9A6BD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40707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966DB7-34D2-B3C3-2316-96AEE290F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EBC5D97-D74A-7193-B78D-B8D63220B7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ACC37C-D734-BB98-4B46-696FB0B2E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EA33-93B0-4A8B-AAC4-7F2F5D66985A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A4AC8E6-BF8C-DCE3-4885-3F2DDCC74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73843D4-82E6-5E59-A59F-9E06029E1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A02D-54D2-44D6-BF12-8A92C9A6BD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14014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C1F3393-082C-5AB6-2223-E9FC98DFF1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8BF837B-1CBC-A4AE-0480-FC778CB835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B4B2203-036A-C3FD-B023-43B4277A1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EA33-93B0-4A8B-AAC4-7F2F5D66985A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3A5D0D-641F-7A39-D9AB-D16B3AD78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E31A68-342A-44F5-D345-645BBEF4C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A02D-54D2-44D6-BF12-8A92C9A6BD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53857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5769BC-0769-B4FF-9F65-8C7E025E4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F0B426-33ED-C591-889A-41E6476C0D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9B01C0-10E4-61FE-7C6A-9EB1BF5B2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EA33-93B0-4A8B-AAC4-7F2F5D66985A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556B588-3424-A148-63BE-471C49B34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54E177-FF53-8546-5AB3-D685911FA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A02D-54D2-44D6-BF12-8A92C9A6BD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50023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BECE3C-8EFC-314D-3D89-3ADF1CF04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6B28FF9-A2EF-0E67-7AF5-A5B6C57C90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EE5931-EFAC-73C4-DD02-C1C5F0B18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EA33-93B0-4A8B-AAC4-7F2F5D66985A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7079CB1-04A1-76E9-72CA-F9FD18354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6FF4146-0FD4-E359-9E3E-DF0FA0CA7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A02D-54D2-44D6-BF12-8A92C9A6BD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44320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306736-CCD8-5D99-05E9-8B8430F92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D5787C-219C-AAE9-6AFF-BD48605D5E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39BF8BE-687D-FE6C-9FDD-9C90820491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107D6CB-29BD-02D7-25E7-7C4724726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EA33-93B0-4A8B-AAC4-7F2F5D66985A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A6FD9E0-8109-4DD1-9B4F-0084FA995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141717E-E1A3-4753-D562-BFD78FCD6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A02D-54D2-44D6-BF12-8A92C9A6BD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738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7D2ACD-9D5B-70F2-AB59-037604B7C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3915C78-2B10-F999-118E-374DF4E834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4CD0DD2-E436-7DE9-0FBE-2FA6145B3B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82D5CEB-F647-0985-54F4-7303CFDA0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F4FD1C7-0BCD-D849-DA92-C3ECC65246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82B5AB3-5638-45D2-C721-A27EE7B9D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EA33-93B0-4A8B-AAC4-7F2F5D66985A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569179D-AC1F-7552-8870-8536EF2C3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F647B3D-680C-9ABD-9A13-09EA71889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A02D-54D2-44D6-BF12-8A92C9A6BD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0462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9CB196-FFCF-0C35-C5F3-A1617A978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59AFA26-65A6-4132-3434-9EC00133B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EA33-93B0-4A8B-AAC4-7F2F5D66985A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60F50F8-A371-EEF8-8D07-B135B437B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E36351C-EA81-B4BE-D542-252550BBE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A02D-54D2-44D6-BF12-8A92C9A6BD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96982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5C86B4C-F7DD-BF63-D221-061032F3A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EA33-93B0-4A8B-AAC4-7F2F5D66985A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64EFD80-58FE-D350-6831-BF63C3B74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BB87084-35A5-57EF-9494-D4ADA6F53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A02D-54D2-44D6-BF12-8A92C9A6BD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52061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2821F4-431D-BFDB-3428-4306F50DA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DC9C7B-2833-0828-3DED-7E079CEC1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B7788B3-62EC-027C-094D-8DB0317297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A80983C-20F1-FE37-8D64-2D5C674B1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EA33-93B0-4A8B-AAC4-7F2F5D66985A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934C371-B51E-412A-A87D-737563781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99FEA24-3CF4-E75D-4A60-18BB694BD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A02D-54D2-44D6-BF12-8A92C9A6BD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2987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7BCB22-36C4-B8C9-8E33-D8330299D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CA5A8AE-A63E-1529-74B5-3E5A611F2E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C99A451-06E2-E03D-4E29-5FC9D8656E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BCFFFA-4638-7102-4914-241418491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EA33-93B0-4A8B-AAC4-7F2F5D66985A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95162DA-4674-0C23-76BF-A898620BA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19D2B5C-A551-8E2F-590D-80AE1E5B5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A02D-54D2-44D6-BF12-8A92C9A6BD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60682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228E39B-A7B6-E063-8FA2-8F987E2F0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51AC13B-4005-8DEC-5DBB-3F2FDFA67B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21E32E-9E52-4415-D53D-1BAA24C3FC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8EA33-93B0-4A8B-AAC4-7F2F5D66985A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22D7E36-73F2-3E7A-469A-351E1D09F1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5DAC019-5512-1E83-243F-2C649FD886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EA02D-54D2-44D6-BF12-8A92C9A6BD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12651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7C49D0-E0B6-D2E5-2658-0C0E7B4AA9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Germination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0295738-06E2-8ED4-3E72-E489D50DA0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Enriké </a:t>
            </a:r>
            <a:r>
              <a:rPr lang="fr-CA" dirty="0" err="1"/>
              <a:t>Lorenzano</a:t>
            </a:r>
            <a:r>
              <a:rPr lang="fr-CA" dirty="0"/>
              <a:t> Pouliot</a:t>
            </a:r>
          </a:p>
        </p:txBody>
      </p:sp>
    </p:spTree>
    <p:extLst>
      <p:ext uri="{BB962C8B-B14F-4D97-AF65-F5344CB8AC3E}">
        <p14:creationId xmlns:p14="http://schemas.microsoft.com/office/powerpoint/2010/main" val="3349439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D39612-5181-EC97-2B85-F6AD7422B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Graine sèche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A020E7A-21CF-9EC8-84A1-1AF572349A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8117" y="2352525"/>
            <a:ext cx="2372911" cy="254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909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9B28B8-7E8C-4B40-C178-390E37847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Graine en germination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8FC7E81-7D40-AD24-2D69-F27B342702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6966" y="2471603"/>
            <a:ext cx="2854712" cy="3152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347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3CEA4B-4BD4-BA3A-1D16-EAE0E9614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plantule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867E014-2648-DACA-C403-F954100159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4200" y="2390280"/>
            <a:ext cx="2829345" cy="3285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137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DE43F5-C902-E1FF-B5B7-BE0176ECF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Plante adulte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9993398-51AF-AB0C-7494-8426D940E6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3972" y="1577912"/>
            <a:ext cx="3899720" cy="4410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33789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</Words>
  <Application>Microsoft Office PowerPoint</Application>
  <PresentationFormat>Grand écran</PresentationFormat>
  <Paragraphs>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Germination </vt:lpstr>
      <vt:lpstr>Graine sèche</vt:lpstr>
      <vt:lpstr>Graine en germination</vt:lpstr>
      <vt:lpstr>plantule</vt:lpstr>
      <vt:lpstr>Plante adulte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Germination </dc:title>
  <dc:creator>elorenzano89 Enriké</dc:creator>
  <cp:lastModifiedBy>elorenzano89 Enriké</cp:lastModifiedBy>
  <cp:revision>1</cp:revision>
  <dcterms:created xsi:type="dcterms:W3CDTF">2023-02-03T20:25:56Z</dcterms:created>
  <dcterms:modified xsi:type="dcterms:W3CDTF">2023-02-03T20:30:38Z</dcterms:modified>
</cp:coreProperties>
</file>