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5009CB-DF59-442C-9424-5A915BD356E5}" v="286" dt="2023-02-13T14:44:44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renzano89 Enriké" userId="S::elorenzano89@scol.qc.ca::8b4d3722-6f79-47f4-88e0-1aa01c585fa3" providerId="AD" clId="Web-{B35009CB-DF59-442C-9424-5A915BD356E5}"/>
    <pc:docChg chg="addSld modSld">
      <pc:chgData name="elorenzano89 Enriké" userId="S::elorenzano89@scol.qc.ca::8b4d3722-6f79-47f4-88e0-1aa01c585fa3" providerId="AD" clId="Web-{B35009CB-DF59-442C-9424-5A915BD356E5}" dt="2023-02-13T14:44:43.482" v="188" actId="20577"/>
      <pc:docMkLst>
        <pc:docMk/>
      </pc:docMkLst>
      <pc:sldChg chg="modSp">
        <pc:chgData name="elorenzano89 Enriké" userId="S::elorenzano89@scol.qc.ca::8b4d3722-6f79-47f4-88e0-1aa01c585fa3" providerId="AD" clId="Web-{B35009CB-DF59-442C-9424-5A915BD356E5}" dt="2023-02-13T14:40:07.820" v="140" actId="20577"/>
        <pc:sldMkLst>
          <pc:docMk/>
          <pc:sldMk cId="109857222" sldId="256"/>
        </pc:sldMkLst>
        <pc:spChg chg="mod">
          <ac:chgData name="elorenzano89 Enriké" userId="S::elorenzano89@scol.qc.ca::8b4d3722-6f79-47f4-88e0-1aa01c585fa3" providerId="AD" clId="Web-{B35009CB-DF59-442C-9424-5A915BD356E5}" dt="2023-02-13T14:39:56.976" v="133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elorenzano89 Enriké" userId="S::elorenzano89@scol.qc.ca::8b4d3722-6f79-47f4-88e0-1aa01c585fa3" providerId="AD" clId="Web-{B35009CB-DF59-442C-9424-5A915BD356E5}" dt="2023-02-13T14:40:07.820" v="140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elorenzano89 Enriké" userId="S::elorenzano89@scol.qc.ca::8b4d3722-6f79-47f4-88e0-1aa01c585fa3" providerId="AD" clId="Web-{B35009CB-DF59-442C-9424-5A915BD356E5}" dt="2023-02-13T14:44:43.482" v="188" actId="20577"/>
        <pc:sldMkLst>
          <pc:docMk/>
          <pc:sldMk cId="514110831" sldId="257"/>
        </pc:sldMkLst>
        <pc:spChg chg="mod">
          <ac:chgData name="elorenzano89 Enriké" userId="S::elorenzano89@scol.qc.ca::8b4d3722-6f79-47f4-88e0-1aa01c585fa3" providerId="AD" clId="Web-{B35009CB-DF59-442C-9424-5A915BD356E5}" dt="2023-02-13T14:41:38.025" v="144" actId="20577"/>
          <ac:spMkLst>
            <pc:docMk/>
            <pc:sldMk cId="514110831" sldId="257"/>
            <ac:spMk id="2" creationId="{A9D1B039-B591-AC1F-3240-1AA72537D3E3}"/>
          </ac:spMkLst>
        </pc:spChg>
        <pc:spChg chg="del">
          <ac:chgData name="elorenzano89 Enriké" userId="S::elorenzano89@scol.qc.ca::8b4d3722-6f79-47f4-88e0-1aa01c585fa3" providerId="AD" clId="Web-{B35009CB-DF59-442C-9424-5A915BD356E5}" dt="2023-02-13T14:26:06.005" v="20"/>
          <ac:spMkLst>
            <pc:docMk/>
            <pc:sldMk cId="514110831" sldId="257"/>
            <ac:spMk id="3" creationId="{56E14A4C-525B-60C6-2ACA-F7A07A81A8E0}"/>
          </ac:spMkLst>
        </pc:spChg>
        <pc:spChg chg="add del mod">
          <ac:chgData name="elorenzano89 Enriké" userId="S::elorenzano89@scol.qc.ca::8b4d3722-6f79-47f4-88e0-1aa01c585fa3" providerId="AD" clId="Web-{B35009CB-DF59-442C-9424-5A915BD356E5}" dt="2023-02-13T14:36:46.628" v="95"/>
          <ac:spMkLst>
            <pc:docMk/>
            <pc:sldMk cId="514110831" sldId="257"/>
            <ac:spMk id="5" creationId="{D140B355-9455-C1E4-25D5-469DED9A0999}"/>
          </ac:spMkLst>
        </pc:spChg>
        <pc:spChg chg="add del mod">
          <ac:chgData name="elorenzano89 Enriké" userId="S::elorenzano89@scol.qc.ca::8b4d3722-6f79-47f4-88e0-1aa01c585fa3" providerId="AD" clId="Web-{B35009CB-DF59-442C-9424-5A915BD356E5}" dt="2023-02-13T14:37:09.675" v="109"/>
          <ac:spMkLst>
            <pc:docMk/>
            <pc:sldMk cId="514110831" sldId="257"/>
            <ac:spMk id="7" creationId="{9A22E747-C939-C1F2-67D2-153B0F7843B9}"/>
          </ac:spMkLst>
        </pc:spChg>
        <pc:spChg chg="add mod">
          <ac:chgData name="elorenzano89 Enriké" userId="S::elorenzano89@scol.qc.ca::8b4d3722-6f79-47f4-88e0-1aa01c585fa3" providerId="AD" clId="Web-{B35009CB-DF59-442C-9424-5A915BD356E5}" dt="2023-02-13T14:44:43.482" v="188" actId="20577"/>
          <ac:spMkLst>
            <pc:docMk/>
            <pc:sldMk cId="514110831" sldId="257"/>
            <ac:spMk id="8" creationId="{19E68836-D6FB-F3ED-7F9C-C188F5B29E74}"/>
          </ac:spMkLst>
        </pc:spChg>
        <pc:picChg chg="add mod ord">
          <ac:chgData name="elorenzano89 Enriké" userId="S::elorenzano89@scol.qc.ca::8b4d3722-6f79-47f4-88e0-1aa01c585fa3" providerId="AD" clId="Web-{B35009CB-DF59-442C-9424-5A915BD356E5}" dt="2023-02-13T14:26:09.865" v="22" actId="1076"/>
          <ac:picMkLst>
            <pc:docMk/>
            <pc:sldMk cId="514110831" sldId="257"/>
            <ac:picMk id="4" creationId="{90E49C6D-5E16-5BBA-95FE-0594DB44F0B4}"/>
          </ac:picMkLst>
        </pc:picChg>
        <pc:picChg chg="add mod">
          <ac:chgData name="elorenzano89 Enriké" userId="S::elorenzano89@scol.qc.ca::8b4d3722-6f79-47f4-88e0-1aa01c585fa3" providerId="AD" clId="Web-{B35009CB-DF59-442C-9424-5A915BD356E5}" dt="2023-02-13T14:34:30.547" v="87" actId="14100"/>
          <ac:picMkLst>
            <pc:docMk/>
            <pc:sldMk cId="514110831" sldId="257"/>
            <ac:picMk id="6" creationId="{C8AD325E-8113-2B27-1F2F-A7394EA92827}"/>
          </ac:picMkLst>
        </pc:picChg>
      </pc:sldChg>
    </pc:docChg>
  </pc:docChgLst>
  <pc:docChgLst>
    <pc:chgData clId="Web-{B35009CB-DF59-442C-9424-5A915BD356E5}"/>
    <pc:docChg chg="modSld">
      <pc:chgData name="" userId="" providerId="" clId="Web-{B35009CB-DF59-442C-9424-5A915BD356E5}" dt="2023-02-13T14:20:00.029" v="9" actId="20577"/>
      <pc:docMkLst>
        <pc:docMk/>
      </pc:docMkLst>
      <pc:sldChg chg="modSp">
        <pc:chgData name="" userId="" providerId="" clId="Web-{B35009CB-DF59-442C-9424-5A915BD356E5}" dt="2023-02-13T14:20:00.029" v="9" actId="20577"/>
        <pc:sldMkLst>
          <pc:docMk/>
          <pc:sldMk cId="109857222" sldId="256"/>
        </pc:sldMkLst>
        <pc:spChg chg="mod">
          <ac:chgData name="" userId="" providerId="" clId="Web-{B35009CB-DF59-442C-9424-5A915BD356E5}" dt="2023-02-13T14:20:00.029" v="9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Conquete</a:t>
            </a:r>
            <a:r>
              <a:rPr lang="en-US" dirty="0">
                <a:cs typeface="Calibri Light"/>
              </a:rPr>
              <a:t> spatial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Canadarm1 fait par Enrike Lorenzano Pouliot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1B039-B591-AC1F-3240-1AA72537D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1" y="5691"/>
            <a:ext cx="10515600" cy="1670619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Quoi? Bras </a:t>
            </a:r>
            <a:r>
              <a:rPr lang="en-US" dirty="0" err="1">
                <a:cs typeface="Calibri Light"/>
              </a:rPr>
              <a:t>articulé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Qui?  ASC</a:t>
            </a:r>
            <a:br>
              <a:rPr lang="en-US" dirty="0">
                <a:cs typeface="Calibri Light"/>
              </a:rPr>
            </a:br>
            <a:endParaRPr lang="en-US" dirty="0" err="1"/>
          </a:p>
        </p:txBody>
      </p:sp>
      <p:pic>
        <p:nvPicPr>
          <p:cNvPr id="4" name="Picture 4" descr="A picture containing satellite, transport&#10;&#10;Description automatically generated">
            <a:extLst>
              <a:ext uri="{FF2B5EF4-FFF2-40B4-BE49-F238E27FC236}">
                <a16:creationId xmlns:a16="http://schemas.microsoft.com/office/drawing/2014/main" id="{90E49C6D-5E16-5BBA-95FE-0594DB44F0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5083" y="5915"/>
            <a:ext cx="4519342" cy="3993850"/>
          </a:xfrm>
        </p:spPr>
      </p:pic>
      <p:pic>
        <p:nvPicPr>
          <p:cNvPr id="6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8AD325E-8113-2B27-1F2F-A7394EA92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7479" y="4188215"/>
            <a:ext cx="2535986" cy="26510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9E68836-D6FB-F3ED-7F9C-C188F5B29E74}"/>
              </a:ext>
            </a:extLst>
          </p:cNvPr>
          <p:cNvSpPr txBox="1"/>
          <p:nvPr/>
        </p:nvSpPr>
        <p:spPr>
          <a:xfrm>
            <a:off x="662609" y="2054086"/>
            <a:ext cx="561560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Anecdote? Canadarm 1 a pris </a:t>
            </a:r>
            <a:r>
              <a:rPr lang="en-US" dirty="0" err="1">
                <a:cs typeface="Calibri"/>
              </a:rPr>
              <a:t>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retraite</a:t>
            </a:r>
            <a:r>
              <a:rPr lang="en-US" dirty="0">
                <a:cs typeface="Calibri"/>
              </a:rPr>
              <a:t> pour </a:t>
            </a:r>
            <a:r>
              <a:rPr lang="en-US" dirty="0" err="1">
                <a:cs typeface="Calibri"/>
              </a:rPr>
              <a:t>laisser</a:t>
            </a:r>
            <a:r>
              <a:rPr lang="en-US" dirty="0">
                <a:cs typeface="Calibri"/>
              </a:rPr>
              <a:t> la place au </a:t>
            </a:r>
            <a:r>
              <a:rPr lang="en-US" dirty="0" err="1">
                <a:cs typeface="Calibri"/>
              </a:rPr>
              <a:t>canadarm</a:t>
            </a:r>
            <a:r>
              <a:rPr lang="en-US" dirty="0">
                <a:cs typeface="Calibri"/>
              </a:rPr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1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Conquete spatial </vt:lpstr>
      <vt:lpstr>Quoi? Bras articulé Qui?  ASC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61</cp:revision>
  <dcterms:created xsi:type="dcterms:W3CDTF">2023-02-13T14:19:36Z</dcterms:created>
  <dcterms:modified xsi:type="dcterms:W3CDTF">2023-02-13T14:44:49Z</dcterms:modified>
</cp:coreProperties>
</file>