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3E53BF-9310-4817-B887-85E57B0E45E1}" v="63" dt="2023-02-20T17:08:07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Anders Celsius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Enriké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5F24-295A-E732-196F-7F16FE34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Découverte</a:t>
            </a:r>
            <a:r>
              <a:rPr lang="en-US" dirty="0">
                <a:cs typeface="Calibri Light"/>
              </a:rPr>
              <a:t>/ </a:t>
            </a:r>
            <a:r>
              <a:rPr lang="en-US" dirty="0" err="1">
                <a:cs typeface="Calibri Light"/>
              </a:rPr>
              <a:t>nationnalité</a:t>
            </a:r>
            <a:r>
              <a:rPr lang="en-US" dirty="0">
                <a:cs typeface="Calibri Light"/>
              </a:rPr>
              <a:t>/ photo.</a:t>
            </a:r>
            <a:endParaRPr lang="en-US" dirty="0"/>
          </a:p>
        </p:txBody>
      </p:sp>
      <p:pic>
        <p:nvPicPr>
          <p:cNvPr id="4" name="Picture 4" descr="A picture containing person, person, suit, wearing&#10;&#10;Description automatically generated">
            <a:extLst>
              <a:ext uri="{FF2B5EF4-FFF2-40B4-BE49-F238E27FC236}">
                <a16:creationId xmlns:a16="http://schemas.microsoft.com/office/drawing/2014/main" id="{CE5372D2-FDD0-8262-1465-87D0390A4F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9" y="3446867"/>
            <a:ext cx="3896264" cy="3409231"/>
          </a:xfrm>
        </p:spPr>
      </p:pic>
      <p:pic>
        <p:nvPicPr>
          <p:cNvPr id="5" name="Picture 5" descr="A picture containing text, device, thermometer, scale&#10;&#10;Description automatically generated">
            <a:extLst>
              <a:ext uri="{FF2B5EF4-FFF2-40B4-BE49-F238E27FC236}">
                <a16:creationId xmlns:a16="http://schemas.microsoft.com/office/drawing/2014/main" id="{6A40BF41-5CF1-6D6A-FB3E-F8DA05DA9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8306" y="1825026"/>
            <a:ext cx="1111730" cy="5033874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AB626DEB-7675-300C-BBF7-6344100B1A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287" y="3275073"/>
            <a:ext cx="5794974" cy="358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56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Anders Celsius</vt:lpstr>
      <vt:lpstr>Découverte/ nationnalité/ photo.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27</cp:revision>
  <dcterms:created xsi:type="dcterms:W3CDTF">2023-02-20T17:03:47Z</dcterms:created>
  <dcterms:modified xsi:type="dcterms:W3CDTF">2023-02-20T17:08:09Z</dcterms:modified>
</cp:coreProperties>
</file>