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B88E28-FBCB-4869-8C0B-9BED0FBC8601}" v="91" dt="2023-09-18T13:28:41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orenzano89 Enriké" userId="S::elorenzano89@scol.qc.ca::8b4d3722-6f79-47f4-88e0-1aa01c585fa3" providerId="AD" clId="Web-{03B88E28-FBCB-4869-8C0B-9BED0FBC8601}"/>
    <pc:docChg chg="addSld delSld modSld">
      <pc:chgData name="elorenzano89 Enriké" userId="S::elorenzano89@scol.qc.ca::8b4d3722-6f79-47f4-88e0-1aa01c585fa3" providerId="AD" clId="Web-{03B88E28-FBCB-4869-8C0B-9BED0FBC8601}" dt="2023-09-18T13:28:41.114" v="63"/>
      <pc:docMkLst>
        <pc:docMk/>
      </pc:docMkLst>
      <pc:sldChg chg="addSp modSp mod setBg addAnim">
        <pc:chgData name="elorenzano89 Enriké" userId="S::elorenzano89@scol.qc.ca::8b4d3722-6f79-47f4-88e0-1aa01c585fa3" providerId="AD" clId="Web-{03B88E28-FBCB-4869-8C0B-9BED0FBC8601}" dt="2023-09-18T13:28:41.114" v="63"/>
        <pc:sldMkLst>
          <pc:docMk/>
          <pc:sldMk cId="109857222" sldId="256"/>
        </pc:sldMkLst>
        <pc:spChg chg="mod">
          <ac:chgData name="elorenzano89 Enriké" userId="S::elorenzano89@scol.qc.ca::8b4d3722-6f79-47f4-88e0-1aa01c585fa3" providerId="AD" clId="Web-{03B88E28-FBCB-4869-8C0B-9BED0FBC8601}" dt="2023-09-18T13:28:41.114" v="62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elorenzano89 Enriké" userId="S::elorenzano89@scol.qc.ca::8b4d3722-6f79-47f4-88e0-1aa01c585fa3" providerId="AD" clId="Web-{03B88E28-FBCB-4869-8C0B-9BED0FBC8601}" dt="2023-09-18T13:28:41.114" v="62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elorenzano89 Enriké" userId="S::elorenzano89@scol.qc.ca::8b4d3722-6f79-47f4-88e0-1aa01c585fa3" providerId="AD" clId="Web-{03B88E28-FBCB-4869-8C0B-9BED0FBC8601}" dt="2023-09-18T13:28:41.114" v="62"/>
          <ac:spMkLst>
            <pc:docMk/>
            <pc:sldMk cId="109857222" sldId="256"/>
            <ac:spMk id="9" creationId="{06DA9DF9-31F7-4056-B42E-878CC92417B8}"/>
          </ac:spMkLst>
        </pc:spChg>
        <pc:picChg chg="add mod">
          <ac:chgData name="elorenzano89 Enriké" userId="S::elorenzano89@scol.qc.ca::8b4d3722-6f79-47f4-88e0-1aa01c585fa3" providerId="AD" clId="Web-{03B88E28-FBCB-4869-8C0B-9BED0FBC8601}" dt="2023-09-18T13:28:41.114" v="62"/>
          <ac:picMkLst>
            <pc:docMk/>
            <pc:sldMk cId="109857222" sldId="256"/>
            <ac:picMk id="4" creationId="{4E6E2BD4-E55B-7B1A-0F8B-8D8C6D3290CB}"/>
          </ac:picMkLst>
        </pc:picChg>
      </pc:sldChg>
      <pc:sldChg chg="delSp new del">
        <pc:chgData name="elorenzano89 Enriké" userId="S::elorenzano89@scol.qc.ca::8b4d3722-6f79-47f4-88e0-1aa01c585fa3" providerId="AD" clId="Web-{03B88E28-FBCB-4869-8C0B-9BED0FBC8601}" dt="2023-09-18T13:18:24.435" v="14"/>
        <pc:sldMkLst>
          <pc:docMk/>
          <pc:sldMk cId="3049712207" sldId="257"/>
        </pc:sldMkLst>
        <pc:spChg chg="del">
          <ac:chgData name="elorenzano89 Enriké" userId="S::elorenzano89@scol.qc.ca::8b4d3722-6f79-47f4-88e0-1aa01c585fa3" providerId="AD" clId="Web-{03B88E28-FBCB-4869-8C0B-9BED0FBC8601}" dt="2023-09-18T13:18:22.216" v="13"/>
          <ac:spMkLst>
            <pc:docMk/>
            <pc:sldMk cId="3049712207" sldId="257"/>
            <ac:spMk id="2" creationId="{A59323FF-8D9A-9AC5-E5E6-3517845EA560}"/>
          </ac:spMkLst>
        </pc:spChg>
      </pc:sldChg>
      <pc:sldChg chg="new del">
        <pc:chgData name="elorenzano89 Enriké" userId="S::elorenzano89@scol.qc.ca::8b4d3722-6f79-47f4-88e0-1aa01c585fa3" providerId="AD" clId="Web-{03B88E28-FBCB-4869-8C0B-9BED0FBC8601}" dt="2023-09-18T13:18:39.294" v="17"/>
        <pc:sldMkLst>
          <pc:docMk/>
          <pc:sldMk cId="3951722331" sldId="257"/>
        </pc:sldMkLst>
      </pc:sldChg>
      <pc:sldChg chg="addSp modSp new">
        <pc:chgData name="elorenzano89 Enriké" userId="S::elorenzano89@scol.qc.ca::8b4d3722-6f79-47f4-88e0-1aa01c585fa3" providerId="AD" clId="Web-{03B88E28-FBCB-4869-8C0B-9BED0FBC8601}" dt="2023-09-18T13:22:46.103" v="54" actId="1076"/>
        <pc:sldMkLst>
          <pc:docMk/>
          <pc:sldMk cId="1826759582" sldId="258"/>
        </pc:sldMkLst>
        <pc:spChg chg="add mod">
          <ac:chgData name="elorenzano89 Enriké" userId="S::elorenzano89@scol.qc.ca::8b4d3722-6f79-47f4-88e0-1aa01c585fa3" providerId="AD" clId="Web-{03B88E28-FBCB-4869-8C0B-9BED0FBC8601}" dt="2023-09-18T13:19:56.840" v="32" actId="20577"/>
          <ac:spMkLst>
            <pc:docMk/>
            <pc:sldMk cId="1826759582" sldId="258"/>
            <ac:spMk id="2" creationId="{31600D75-18B9-58AE-9B6C-E4CAAFD562FD}"/>
          </ac:spMkLst>
        </pc:spChg>
        <pc:spChg chg="add mod">
          <ac:chgData name="elorenzano89 Enriké" userId="S::elorenzano89@scol.qc.ca::8b4d3722-6f79-47f4-88e0-1aa01c585fa3" providerId="AD" clId="Web-{03B88E28-FBCB-4869-8C0B-9BED0FBC8601}" dt="2023-09-18T13:22:40.744" v="52" actId="20577"/>
          <ac:spMkLst>
            <pc:docMk/>
            <pc:sldMk cId="1826759582" sldId="258"/>
            <ac:spMk id="4" creationId="{9B54F888-222E-AC36-C90A-26161E660259}"/>
          </ac:spMkLst>
        </pc:spChg>
        <pc:picChg chg="add mod">
          <ac:chgData name="elorenzano89 Enriké" userId="S::elorenzano89@scol.qc.ca::8b4d3722-6f79-47f4-88e0-1aa01c585fa3" providerId="AD" clId="Web-{03B88E28-FBCB-4869-8C0B-9BED0FBC8601}" dt="2023-09-18T13:20:07.168" v="34" actId="1076"/>
          <ac:picMkLst>
            <pc:docMk/>
            <pc:sldMk cId="1826759582" sldId="258"/>
            <ac:picMk id="3" creationId="{EFD0DAF4-EC16-8EAC-8E30-205584519CA3}"/>
          </ac:picMkLst>
        </pc:picChg>
        <pc:picChg chg="add mod">
          <ac:chgData name="elorenzano89 Enriké" userId="S::elorenzano89@scol.qc.ca::8b4d3722-6f79-47f4-88e0-1aa01c585fa3" providerId="AD" clId="Web-{03B88E28-FBCB-4869-8C0B-9BED0FBC8601}" dt="2023-09-18T13:22:46.103" v="54" actId="1076"/>
          <ac:picMkLst>
            <pc:docMk/>
            <pc:sldMk cId="1826759582" sldId="258"/>
            <ac:picMk id="5" creationId="{23A8AE71-4451-D711-7F75-7FFE9607031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l"/>
            <a:r>
              <a:rPr lang="en-US" sz="4400">
                <a:cs typeface="Calibri Light"/>
              </a:rPr>
              <a:t>James Watt</a:t>
            </a:r>
            <a:endParaRPr lang="en-US" sz="4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l"/>
            <a:endParaRPr lang="en-US"/>
          </a:p>
        </p:txBody>
      </p:sp>
      <p:pic>
        <p:nvPicPr>
          <p:cNvPr id="4" name="Picture 3" descr="Remembering James Watt – Kinneil">
            <a:extLst>
              <a:ext uri="{FF2B5EF4-FFF2-40B4-BE49-F238E27FC236}">
                <a16:creationId xmlns:a16="http://schemas.microsoft.com/office/drawing/2014/main" id="{4E6E2BD4-E55B-7B1A-0F8B-8D8C6D3290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7899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1600D75-18B9-58AE-9B6C-E4CAAFD562FD}"/>
              </a:ext>
            </a:extLst>
          </p:cNvPr>
          <p:cNvSpPr txBox="1"/>
          <p:nvPr/>
        </p:nvSpPr>
        <p:spPr>
          <a:xfrm>
            <a:off x="576367" y="576367"/>
            <a:ext cx="367777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Invention: Machine à </a:t>
            </a:r>
            <a:r>
              <a:rPr lang="en-US" dirty="0" err="1">
                <a:cs typeface="Calibri"/>
              </a:rPr>
              <a:t>vapeur</a:t>
            </a:r>
            <a:endParaRPr lang="en-US" dirty="0" err="1"/>
          </a:p>
        </p:txBody>
      </p:sp>
      <p:pic>
        <p:nvPicPr>
          <p:cNvPr id="3" name="Picture 2" descr="Machine à vapeur - Vikidia, l'encyclopédie des 8-13 ans">
            <a:extLst>
              <a:ext uri="{FF2B5EF4-FFF2-40B4-BE49-F238E27FC236}">
                <a16:creationId xmlns:a16="http://schemas.microsoft.com/office/drawing/2014/main" id="{EFD0DAF4-EC16-8EAC-8E30-205584519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1155" y="-5428"/>
            <a:ext cx="2743199" cy="223934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B54F888-222E-AC36-C90A-26161E660259}"/>
              </a:ext>
            </a:extLst>
          </p:cNvPr>
          <p:cNvSpPr txBox="1"/>
          <p:nvPr/>
        </p:nvSpPr>
        <p:spPr>
          <a:xfrm>
            <a:off x="494029" y="2772052"/>
            <a:ext cx="340331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Nationalité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Angleterre</a:t>
            </a:r>
            <a:endParaRPr lang="en-US" dirty="0" err="1"/>
          </a:p>
        </p:txBody>
      </p:sp>
      <p:pic>
        <p:nvPicPr>
          <p:cNvPr id="5" name="Picture 4" descr="A flag with a cross&#10;&#10;Description automatically generated">
            <a:extLst>
              <a:ext uri="{FF2B5EF4-FFF2-40B4-BE49-F238E27FC236}">
                <a16:creationId xmlns:a16="http://schemas.microsoft.com/office/drawing/2014/main" id="{23A8AE71-4451-D711-7F75-7FFE96070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1155" y="2225615"/>
            <a:ext cx="27432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759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James Watt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29</cp:revision>
  <dcterms:created xsi:type="dcterms:W3CDTF">2023-09-18T13:16:31Z</dcterms:created>
  <dcterms:modified xsi:type="dcterms:W3CDTF">2023-09-18T13:28:41Z</dcterms:modified>
</cp:coreProperties>
</file>