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5113BA-54C6-4267-A006-D082990B6831}" v="189" dt="2023-09-18T13:57:48.6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Leonard de Vinci (Da Vinci)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0DBCBC-02E3-51E9-34FB-1B838D2FBA60}"/>
              </a:ext>
            </a:extLst>
          </p:cNvPr>
          <p:cNvSpPr txBox="1"/>
          <p:nvPr/>
        </p:nvSpPr>
        <p:spPr>
          <a:xfrm>
            <a:off x="-2653" y="724703"/>
            <a:ext cx="26622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cs typeface="Calibri"/>
              </a:rPr>
              <a:t>Nationalité:Italien</a:t>
            </a:r>
            <a:endParaRPr lang="en-US" dirty="0" err="1"/>
          </a:p>
        </p:txBody>
      </p:sp>
      <p:pic>
        <p:nvPicPr>
          <p:cNvPr id="3" name="Picture 2" descr="Drapeau de l'Italie — Wikipédia">
            <a:extLst>
              <a:ext uri="{FF2B5EF4-FFF2-40B4-BE49-F238E27FC236}">
                <a16:creationId xmlns:a16="http://schemas.microsoft.com/office/drawing/2014/main" id="{C202D530-A335-118D-FD15-1FC170888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343" y="-2696"/>
            <a:ext cx="2387540" cy="1586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6D6E61-584C-EF36-643A-409727FFDAE1}"/>
              </a:ext>
            </a:extLst>
          </p:cNvPr>
          <p:cNvSpPr txBox="1"/>
          <p:nvPr/>
        </p:nvSpPr>
        <p:spPr>
          <a:xfrm>
            <a:off x="329352" y="2470145"/>
            <a:ext cx="36491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cs typeface="Calibri"/>
              </a:rPr>
              <a:t>Periode</a:t>
            </a:r>
            <a:r>
              <a:rPr lang="en-US" dirty="0">
                <a:cs typeface="Calibri"/>
              </a:rPr>
              <a:t> de temps:1452 à 1519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5E241D-5C54-E13B-C042-A5DF3928696C}"/>
              </a:ext>
            </a:extLst>
          </p:cNvPr>
          <p:cNvSpPr txBox="1"/>
          <p:nvPr/>
        </p:nvSpPr>
        <p:spPr>
          <a:xfrm>
            <a:off x="274460" y="3609157"/>
            <a:ext cx="462466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Oeuvres: Parachute</a:t>
            </a:r>
          </a:p>
          <a:p>
            <a:r>
              <a:rPr lang="en-US" dirty="0">
                <a:cs typeface="Calibri"/>
              </a:rPr>
              <a:t>                 Marteau</a:t>
            </a:r>
          </a:p>
          <a:p>
            <a:r>
              <a:rPr lang="en-US" dirty="0">
                <a:cs typeface="Calibri"/>
              </a:rPr>
              <a:t>                 Pompe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6" name="Picture 5" descr="Who Invented Skydiving? - Skydive California">
            <a:extLst>
              <a:ext uri="{FF2B5EF4-FFF2-40B4-BE49-F238E27FC236}">
                <a16:creationId xmlns:a16="http://schemas.microsoft.com/office/drawing/2014/main" id="{EA2A3D43-7B2D-747C-0046-79C3DA7AC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910" y="-3391"/>
            <a:ext cx="4367841" cy="3284819"/>
          </a:xfrm>
          <a:prstGeom prst="rect">
            <a:avLst/>
          </a:prstGeom>
        </p:spPr>
      </p:pic>
      <p:pic>
        <p:nvPicPr>
          <p:cNvPr id="7" name="Picture 6" descr="marteau a frapper">
            <a:extLst>
              <a:ext uri="{FF2B5EF4-FFF2-40B4-BE49-F238E27FC236}">
                <a16:creationId xmlns:a16="http://schemas.microsoft.com/office/drawing/2014/main" id="{86BD44BB-7689-98D2-61DC-E2FD03BAB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597" y="-5452"/>
            <a:ext cx="3048126" cy="478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29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Leonard de Vinci (Da Vinci)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46</cp:revision>
  <dcterms:created xsi:type="dcterms:W3CDTF">2023-09-18T13:16:31Z</dcterms:created>
  <dcterms:modified xsi:type="dcterms:W3CDTF">2023-09-18T13:58:15Z</dcterms:modified>
</cp:coreProperties>
</file>