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5C27AD-341D-2043-100A-5E71AF6A3975}" v="365" dt="2023-12-01T16:55:49.424"/>
    <p1510:client id="{DB23C10D-3D9B-4ADB-A8A5-E1C586830969}" v="27" dt="2023-11-30T20:08:18.679"/>
    <p1510:client id="{E67A2774-8CDC-1A6F-D697-3651993D9BFB}" v="387" dt="2023-11-30T20:32:22.8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err="1"/>
              <a:t>itss</a:t>
            </a:r>
            <a:endParaRPr lang="en-US" sz="720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Fait par: </a:t>
            </a:r>
            <a:r>
              <a:rPr lang="en-US" err="1">
                <a:cs typeface="Calibri"/>
              </a:rPr>
              <a:t>Enriké</a:t>
            </a:r>
            <a:r>
              <a:rPr lang="en-US">
                <a:cs typeface="Calibri"/>
              </a:rPr>
              <a:t> Lorenzano Pouliot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7C49B-7ACB-3AF7-16FD-C4B1E208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4651204" cy="1401183"/>
          </a:xfrm>
        </p:spPr>
        <p:txBody>
          <a:bodyPr anchor="t">
            <a:normAutofit/>
          </a:bodyPr>
          <a:lstStyle/>
          <a:p>
            <a:r>
              <a:rPr lang="en-US" sz="3200">
                <a:cs typeface="Calibri Light"/>
              </a:rPr>
              <a:t>Gonoré</a:t>
            </a:r>
            <a:endParaRPr lang="en-US" sz="32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CC7BF-66C3-98A4-C97F-B99D8F1AF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39" y="2551176"/>
            <a:ext cx="4651205" cy="360293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Chaude pisse</a:t>
            </a:r>
          </a:p>
          <a:p>
            <a:r>
              <a:rPr lang="en-US" sz="2000">
                <a:cs typeface="Calibri"/>
              </a:rPr>
              <a:t>Nom scientifique: Neisseria gonorroeae</a:t>
            </a:r>
          </a:p>
          <a:p>
            <a:r>
              <a:rPr lang="en-US" sz="2000">
                <a:cs typeface="Calibri"/>
              </a:rPr>
              <a:t>Transmission: Relation sexuelle</a:t>
            </a:r>
          </a:p>
          <a:p>
            <a:r>
              <a:rPr lang="en-US" sz="2000">
                <a:cs typeface="Calibri"/>
              </a:rPr>
              <a:t>Classification: Bactérie</a:t>
            </a:r>
          </a:p>
          <a:p>
            <a:r>
              <a:rPr lang="en-US" sz="2000">
                <a:cs typeface="Calibri"/>
              </a:rPr>
              <a:t>Traitement: Antibiotique</a:t>
            </a:r>
          </a:p>
        </p:txBody>
      </p:sp>
      <p:pic>
        <p:nvPicPr>
          <p:cNvPr id="4" name="Picture 3" descr="La gonorrhée : qu'est-ce que c'est ? | ZAVA">
            <a:extLst>
              <a:ext uri="{FF2B5EF4-FFF2-40B4-BE49-F238E27FC236}">
                <a16:creationId xmlns:a16="http://schemas.microsoft.com/office/drawing/2014/main" id="{64E07C99-6607-FFC8-E33C-892C6900F7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08" r="23571" b="1"/>
          <a:stretch/>
        </p:blipFill>
        <p:spPr>
          <a:xfrm>
            <a:off x="6096000" y="838013"/>
            <a:ext cx="5234538" cy="518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86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553D56-5AE4-4882-32B5-0DD3BED85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Morpions (poux de pubis)</a:t>
            </a:r>
            <a:br>
              <a:rPr lang="en-US" sz="4200"/>
            </a:br>
            <a:endParaRPr lang="en-US" sz="42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16AED7-75E9-F587-15F3-29B3DF7D4C44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Phitrus Pubis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Transmission: Relation sexuelle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Classification: Parasite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Traitement: shampoing</a:t>
            </a:r>
          </a:p>
        </p:txBody>
      </p:sp>
      <p:pic>
        <p:nvPicPr>
          <p:cNvPr id="4" name="Content Placeholder 3" descr="poux experts vous parle des poux de pubis et de leurs effets sur le corps">
            <a:extLst>
              <a:ext uri="{FF2B5EF4-FFF2-40B4-BE49-F238E27FC236}">
                <a16:creationId xmlns:a16="http://schemas.microsoft.com/office/drawing/2014/main" id="{0D5EA84E-9A00-AC30-8FBB-7FD3587F52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642" r="7873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1127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6965C-A753-7C0C-E430-3257E90FF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VPH</a:t>
            </a:r>
            <a:endParaRPr lang="en-US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3C70F-B59C-C958-7BF7-EDAD0C796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cs typeface="Calibri"/>
              </a:rPr>
              <a:t>Virus papillone humain</a:t>
            </a:r>
          </a:p>
          <a:p>
            <a:r>
              <a:rPr lang="en-US" sz="2200">
                <a:cs typeface="Calibri"/>
              </a:rPr>
              <a:t>Nom scientifique: Papillonavirus</a:t>
            </a:r>
          </a:p>
          <a:p>
            <a:r>
              <a:rPr lang="en-US" sz="2200">
                <a:cs typeface="Calibri"/>
              </a:rPr>
              <a:t>Transmission: Relation sexuelle</a:t>
            </a:r>
          </a:p>
          <a:p>
            <a:r>
              <a:rPr lang="en-US" sz="2200">
                <a:cs typeface="Calibri"/>
              </a:rPr>
              <a:t>Classification: Virus</a:t>
            </a:r>
          </a:p>
          <a:p>
            <a:r>
              <a:rPr lang="en-US" sz="2200">
                <a:cs typeface="Calibri"/>
              </a:rPr>
              <a:t>Traitement: Vaccin, lazer, azote liquide</a:t>
            </a:r>
          </a:p>
        </p:txBody>
      </p:sp>
      <p:pic>
        <p:nvPicPr>
          <p:cNvPr id="4" name="Picture 3" descr="CSPA - Symptômes">
            <a:extLst>
              <a:ext uri="{FF2B5EF4-FFF2-40B4-BE49-F238E27FC236}">
                <a16:creationId xmlns:a16="http://schemas.microsoft.com/office/drawing/2014/main" id="{1F7F1896-77FC-52BB-9BF7-CD2CB08332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44" r="82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49071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57A647-C951-2E57-89F1-218B61CD9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Herpès</a:t>
            </a:r>
            <a:endParaRPr lang="en-US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35CEB-B960-A038-0C20-724B25C14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>
                <a:cs typeface="Calibri"/>
              </a:rPr>
              <a:t>Feux sauvage</a:t>
            </a:r>
          </a:p>
          <a:p>
            <a:r>
              <a:rPr lang="en-US" sz="2200">
                <a:cs typeface="Calibri"/>
              </a:rPr>
              <a:t>Nom scientifique: Herpes Simplex</a:t>
            </a:r>
          </a:p>
          <a:p>
            <a:r>
              <a:rPr lang="en-US" sz="2200">
                <a:cs typeface="Calibri"/>
              </a:rPr>
              <a:t>Transmission: Relation</a:t>
            </a:r>
          </a:p>
          <a:p>
            <a:r>
              <a:rPr lang="en-US" sz="2200">
                <a:cs typeface="Calibri"/>
              </a:rPr>
              <a:t>Classification: Virus</a:t>
            </a:r>
          </a:p>
          <a:p>
            <a:r>
              <a:rPr lang="en-US" sz="2200">
                <a:cs typeface="Calibri"/>
              </a:rPr>
              <a:t>Traitement: Crème</a:t>
            </a:r>
          </a:p>
        </p:txBody>
      </p:sp>
      <p:pic>
        <p:nvPicPr>
          <p:cNvPr id="4" name="Picture 3" descr="Herpes - Wikipedia">
            <a:extLst>
              <a:ext uri="{FF2B5EF4-FFF2-40B4-BE49-F238E27FC236}">
                <a16:creationId xmlns:a16="http://schemas.microsoft.com/office/drawing/2014/main" id="{89A41B73-4101-EACA-8AF0-879DDFF13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538580"/>
            <a:ext cx="5458968" cy="378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64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A10E70-5082-CC0F-5789-5FF372045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Vaginite à levure</a:t>
            </a:r>
            <a:endParaRPr lang="en-US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0DC8D-ADD5-C0CA-7D2A-1CAF05C87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>
                <a:cs typeface="Calibri"/>
              </a:rPr>
              <a:t>Nom scientifique:</a:t>
            </a:r>
          </a:p>
          <a:p>
            <a:r>
              <a:rPr lang="en-US" sz="2200">
                <a:cs typeface="Calibri"/>
              </a:rPr>
              <a:t>Transmission:Tricomonas vaginalis</a:t>
            </a:r>
          </a:p>
          <a:p>
            <a:r>
              <a:rPr lang="en-US" sz="2200">
                <a:cs typeface="Calibri"/>
              </a:rPr>
              <a:t>Classification: Protiste</a:t>
            </a:r>
          </a:p>
          <a:p>
            <a:r>
              <a:rPr lang="en-US" sz="2200">
                <a:cs typeface="Calibri"/>
              </a:rPr>
              <a:t>Traitement: Crème</a:t>
            </a:r>
          </a:p>
        </p:txBody>
      </p:sp>
      <p:pic>
        <p:nvPicPr>
          <p:cNvPr id="4" name="Picture 3" descr="Le journal du Carabin - La vaginite - infection vaginale: La vaginite est  une inflammation du vagin qui est le plus souvent due à une infection, mais  pas toujours. Elle se traduit">
            <a:extLst>
              <a:ext uri="{FF2B5EF4-FFF2-40B4-BE49-F238E27FC236}">
                <a16:creationId xmlns:a16="http://schemas.microsoft.com/office/drawing/2014/main" id="{84B64E9E-B969-C271-C47A-50CC72E3F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243238"/>
            <a:ext cx="5458968" cy="43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44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A0EA14-F2DF-A29D-CE13-26D445F37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Hépatite B</a:t>
            </a:r>
            <a:endParaRPr lang="en-US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708EA-7EE7-6FDB-D900-5B87E3572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cs typeface="Calibri"/>
              </a:rPr>
              <a:t>Jaunisse</a:t>
            </a:r>
          </a:p>
          <a:p>
            <a:r>
              <a:rPr lang="en-US" sz="2200">
                <a:cs typeface="Calibri"/>
              </a:rPr>
              <a:t>Nom scientifique: VHB</a:t>
            </a:r>
          </a:p>
          <a:p>
            <a:r>
              <a:rPr lang="en-US" sz="2200">
                <a:cs typeface="Calibri"/>
              </a:rPr>
              <a:t>Transsmission: Relation sexuelle</a:t>
            </a:r>
          </a:p>
          <a:p>
            <a:r>
              <a:rPr lang="en-US" sz="2200">
                <a:cs typeface="Calibri"/>
              </a:rPr>
              <a:t>Classification: Virus</a:t>
            </a:r>
          </a:p>
          <a:p>
            <a:r>
              <a:rPr lang="en-US" sz="2200">
                <a:cs typeface="Calibri"/>
              </a:rPr>
              <a:t>Traitement: Vaccin</a:t>
            </a:r>
          </a:p>
          <a:p>
            <a:endParaRPr lang="en-US" sz="2200">
              <a:cs typeface="Calibri"/>
            </a:endParaRPr>
          </a:p>
        </p:txBody>
      </p:sp>
      <p:pic>
        <p:nvPicPr>
          <p:cNvPr id="4" name="Picture 3" descr="Hépatites B, C et Delta : une activité de dépistage élevée et en  augmentation | Santé publique France">
            <a:extLst>
              <a:ext uri="{FF2B5EF4-FFF2-40B4-BE49-F238E27FC236}">
                <a16:creationId xmlns:a16="http://schemas.microsoft.com/office/drawing/2014/main" id="{95B6367F-5757-6FEF-95CF-1BB92B466B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56" r="1438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22692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5DA61C-BEFA-9378-E3CB-87F8C6528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VIH</a:t>
            </a:r>
            <a:endParaRPr lang="en-US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51AF8-A6FA-4BD6-9361-0AAA96065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cs typeface="Calibri"/>
              </a:rPr>
              <a:t>Sida</a:t>
            </a:r>
          </a:p>
          <a:p>
            <a:r>
              <a:rPr lang="en-US" sz="2200">
                <a:cs typeface="Calibri"/>
              </a:rPr>
              <a:t>Nom Scientifique</a:t>
            </a:r>
            <a:endParaRPr lang="en-US" sz="2200"/>
          </a:p>
          <a:p>
            <a:r>
              <a:rPr lang="en-US" sz="2200">
                <a:cs typeface="Calibri"/>
              </a:rPr>
              <a:t>Transmission: Relation sexuelle</a:t>
            </a:r>
          </a:p>
          <a:p>
            <a:r>
              <a:rPr lang="en-US" sz="2200">
                <a:cs typeface="Calibri"/>
              </a:rPr>
              <a:t>Classification: Virus</a:t>
            </a:r>
          </a:p>
          <a:p>
            <a:r>
              <a:rPr lang="en-US" sz="2200">
                <a:cs typeface="Calibri"/>
              </a:rPr>
              <a:t>Traitement: Trithérapie</a:t>
            </a:r>
          </a:p>
        </p:txBody>
      </p:sp>
      <p:pic>
        <p:nvPicPr>
          <p:cNvPr id="4" name="Picture 3" descr="Peau et infection par le VIH : le dermatologue au cœur de la prise en  charge - Réalités thérapeutiques en Dermato-Vénérologie">
            <a:extLst>
              <a:ext uri="{FF2B5EF4-FFF2-40B4-BE49-F238E27FC236}">
                <a16:creationId xmlns:a16="http://schemas.microsoft.com/office/drawing/2014/main" id="{B3883E26-4B44-5282-031D-AF00BC3204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72" r="1544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45708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1A6E-BD78-529D-16AE-63A7B2996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4544762" cy="1401183"/>
          </a:xfrm>
        </p:spPr>
        <p:txBody>
          <a:bodyPr anchor="t">
            <a:normAutofit/>
          </a:bodyPr>
          <a:lstStyle/>
          <a:p>
            <a:r>
              <a:rPr lang="en-US" sz="3200">
                <a:cs typeface="Calibri Light"/>
              </a:rPr>
              <a:t>Chlamydia</a:t>
            </a:r>
            <a:endParaRPr lang="en-US" sz="320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57940-0CC4-9BEE-9774-E343C7A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40" y="2551176"/>
            <a:ext cx="4544762" cy="360293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Nom scientifique: Chlamydia trachomatis</a:t>
            </a:r>
          </a:p>
          <a:p>
            <a:r>
              <a:rPr lang="en-US" sz="2000">
                <a:cs typeface="Calibri"/>
              </a:rPr>
              <a:t>Transmission: Relation sexuelle</a:t>
            </a:r>
          </a:p>
          <a:p>
            <a:r>
              <a:rPr lang="en-US" sz="2000">
                <a:cs typeface="Calibri"/>
              </a:rPr>
              <a:t>Classification: Bactérie</a:t>
            </a:r>
          </a:p>
          <a:p>
            <a:r>
              <a:rPr lang="en-US" sz="2000">
                <a:cs typeface="Calibri"/>
              </a:rPr>
              <a:t>Traitement Antibiotique</a:t>
            </a:r>
          </a:p>
        </p:txBody>
      </p:sp>
      <p:pic>
        <p:nvPicPr>
          <p:cNvPr id="7" name="Picture 6" descr="Chlamydia Infections | Chlamydia | Chlamydia Symptoms | MedlinePlus">
            <a:extLst>
              <a:ext uri="{FF2B5EF4-FFF2-40B4-BE49-F238E27FC236}">
                <a16:creationId xmlns:a16="http://schemas.microsoft.com/office/drawing/2014/main" id="{DF30A443-5174-5F94-5F67-B6E5D5BC9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748" y="1654980"/>
            <a:ext cx="5334160" cy="354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72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FABB8-30F0-C98B-174A-567899A79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Syphilis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B38F5-F481-87F7-8102-10986225D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r>
              <a:rPr lang="en-US" dirty="0">
                <a:cs typeface="Calibri"/>
              </a:rPr>
              <a:t>Nom scientifique</a:t>
            </a:r>
            <a:r>
              <a:rPr lang="en-US">
                <a:cs typeface="Calibri"/>
              </a:rPr>
              <a:t>: Treponema pallidum subsp pallidum</a:t>
            </a:r>
          </a:p>
          <a:p>
            <a:r>
              <a:rPr lang="en-US">
                <a:cs typeface="Calibri"/>
              </a:rPr>
              <a:t>Transmission: Relation sexuelle</a:t>
            </a:r>
          </a:p>
          <a:p>
            <a:r>
              <a:rPr lang="en-US">
                <a:cs typeface="Calibri"/>
              </a:rPr>
              <a:t>Classification: Bactérie</a:t>
            </a:r>
          </a:p>
          <a:p>
            <a:r>
              <a:rPr lang="en-US">
                <a:cs typeface="Calibri"/>
              </a:rPr>
              <a:t>Traitement: Antibiotique</a:t>
            </a:r>
          </a:p>
        </p:txBody>
      </p:sp>
      <p:pic>
        <p:nvPicPr>
          <p:cNvPr id="4" name="Picture 3" descr="Syphilis - Maladies infectieuses - Édition professionnelle du Manuel MSD">
            <a:extLst>
              <a:ext uri="{FF2B5EF4-FFF2-40B4-BE49-F238E27FC236}">
                <a16:creationId xmlns:a16="http://schemas.microsoft.com/office/drawing/2014/main" id="{EBA79A4E-ECC2-1923-C243-9736EDDE6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269" y="2859387"/>
            <a:ext cx="6093842" cy="400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68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itss</vt:lpstr>
      <vt:lpstr>Morpions (poux de pubis) </vt:lpstr>
      <vt:lpstr>VPH</vt:lpstr>
      <vt:lpstr>Herpès</vt:lpstr>
      <vt:lpstr>Vaginite à levure</vt:lpstr>
      <vt:lpstr>Hépatite B</vt:lpstr>
      <vt:lpstr>VIH</vt:lpstr>
      <vt:lpstr>Chlamydia</vt:lpstr>
      <vt:lpstr>Syphilis</vt:lpstr>
      <vt:lpstr>Gonoré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15</cp:revision>
  <dcterms:created xsi:type="dcterms:W3CDTF">2023-11-30T20:07:25Z</dcterms:created>
  <dcterms:modified xsi:type="dcterms:W3CDTF">2023-12-01T16:56:36Z</dcterms:modified>
</cp:coreProperties>
</file>