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3B8FBE-B44B-418F-A4DB-3C3D59EB37C9}" v="98" dt="2024-01-22T14:45:52.6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Element du </a:t>
            </a:r>
            <a:r>
              <a:rPr lang="en-US" dirty="0" err="1"/>
              <a:t>Tabelau</a:t>
            </a:r>
            <a:r>
              <a:rPr lang="en-US" dirty="0"/>
              <a:t> </a:t>
            </a:r>
            <a:r>
              <a:rPr lang="en-US" dirty="0" err="1"/>
              <a:t>périodique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Par </a:t>
            </a:r>
            <a:r>
              <a:rPr lang="en-US" dirty="0" err="1"/>
              <a:t>Enriké</a:t>
            </a:r>
            <a:r>
              <a:rPr lang="en-US" dirty="0"/>
              <a:t> Lorenzano Pouliot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72D47-7018-A060-23E7-55B99A112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Béryllium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6D9B1-697D-5BC4-3E8C-001E62885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Symbole:Be</a:t>
            </a:r>
          </a:p>
          <a:p>
            <a:r>
              <a:rPr lang="en-US"/>
              <a:t>Case:4</a:t>
            </a:r>
            <a:endParaRPr lang="en-US" dirty="0"/>
          </a:p>
          <a:p>
            <a:r>
              <a:rPr lang="en-US"/>
              <a:t>Proton:4</a:t>
            </a:r>
          </a:p>
          <a:p>
            <a:r>
              <a:rPr lang="en-US"/>
              <a:t>Électron:4</a:t>
            </a:r>
          </a:p>
          <a:p>
            <a:r>
              <a:rPr lang="en-US" dirty="0"/>
              <a:t>Masse atomique:9</a:t>
            </a:r>
          </a:p>
          <a:p>
            <a:r>
              <a:rPr lang="en-US" dirty="0"/>
              <a:t>Neutrons:5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C8B540-CF09-4BE1-2D9B-EC9582C716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459" y="359074"/>
            <a:ext cx="5803420" cy="540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223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Element du Tabelau périodique</vt:lpstr>
      <vt:lpstr>Béryllium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</dc:title>
  <dc:creator/>
  <cp:lastModifiedBy/>
  <cp:revision>34</cp:revision>
  <dcterms:created xsi:type="dcterms:W3CDTF">2024-01-22T14:30:48Z</dcterms:created>
  <dcterms:modified xsi:type="dcterms:W3CDTF">2024-01-22T14:46:29Z</dcterms:modified>
</cp:coreProperties>
</file>