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6E57B4-FBC3-4FF2-8768-993E2B0B8EF0}" v="207" dt="2023-12-01T20:23:31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contraception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par: </a:t>
            </a:r>
            <a:r>
              <a:rPr lang="en-US" dirty="0" err="1">
                <a:cs typeface="Calibri"/>
              </a:rPr>
              <a:t>Enriké</a:t>
            </a:r>
            <a:r>
              <a:rPr lang="en-US" dirty="0">
                <a:cs typeface="Calibri"/>
              </a:rPr>
              <a:t> Lorenzano Pouliot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995B-D80C-1358-D10E-2E2BAE16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Stérilet</a:t>
            </a:r>
            <a:endParaRPr lang="en-US" dirty="0" err="1"/>
          </a:p>
        </p:txBody>
      </p:sp>
      <p:pic>
        <p:nvPicPr>
          <p:cNvPr id="4" name="Content Placeholder 3" descr="Stérilet au cuivre et règles, à quoi faut-il s'attendre ? – SO'CUP">
            <a:extLst>
              <a:ext uri="{FF2B5EF4-FFF2-40B4-BE49-F238E27FC236}">
                <a16:creationId xmlns:a16="http://schemas.microsoft.com/office/drawing/2014/main" id="{90F363C1-DD2F-A75C-D8B4-C42F66E8D9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8365" y="1396820"/>
            <a:ext cx="8297504" cy="5479333"/>
          </a:xfrm>
        </p:spPr>
      </p:pic>
    </p:spTree>
    <p:extLst>
      <p:ext uri="{BB962C8B-B14F-4D97-AF65-F5344CB8AC3E}">
        <p14:creationId xmlns:p14="http://schemas.microsoft.com/office/powerpoint/2010/main" val="451079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838D-82B6-245E-D3C9-75D07DA23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8D015-F851-1071-0E70-74D733B28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Ressemble</a:t>
            </a:r>
            <a:r>
              <a:rPr lang="en-US" dirty="0">
                <a:cs typeface="Calibri"/>
              </a:rPr>
              <a:t> a un y </a:t>
            </a:r>
            <a:r>
              <a:rPr lang="en-US" dirty="0" err="1">
                <a:cs typeface="Calibri"/>
              </a:rPr>
              <a:t>ou</a:t>
            </a:r>
            <a:r>
              <a:rPr lang="en-US" dirty="0">
                <a:cs typeface="Calibri"/>
              </a:rPr>
              <a:t> un 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9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3E630-B675-77F2-4B2D-ADC7B15D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Vasectomie</a:t>
            </a:r>
            <a:endParaRPr lang="en-US" dirty="0" err="1"/>
          </a:p>
        </p:txBody>
      </p:sp>
      <p:pic>
        <p:nvPicPr>
          <p:cNvPr id="7" name="Content Placeholder 6" descr="La vasectomie, la contraception permanente au masculin | Radio-Canada.ca">
            <a:extLst>
              <a:ext uri="{FF2B5EF4-FFF2-40B4-BE49-F238E27FC236}">
                <a16:creationId xmlns:a16="http://schemas.microsoft.com/office/drawing/2014/main" id="{708DC9B5-C6B3-9A19-0563-05F871714A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8" y="1334012"/>
            <a:ext cx="9801861" cy="5518918"/>
          </a:xfrm>
        </p:spPr>
      </p:pic>
    </p:spTree>
    <p:extLst>
      <p:ext uri="{BB962C8B-B14F-4D97-AF65-F5344CB8AC3E}">
        <p14:creationId xmlns:p14="http://schemas.microsoft.com/office/powerpoint/2010/main" val="404580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2D749-DDB0-EF1D-5A6A-2C73063F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9D18E-88E3-A5F2-27AB-31A1F41E0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Sectionnement</a:t>
            </a:r>
            <a:r>
              <a:rPr lang="en-US" dirty="0">
                <a:cs typeface="Calibri"/>
              </a:rPr>
              <a:t> du canal </a:t>
            </a:r>
            <a:r>
              <a:rPr lang="en-US" dirty="0" err="1">
                <a:cs typeface="Calibri"/>
              </a:rPr>
              <a:t>déférent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89600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D5CA-EA72-93B6-9E2A-BA5EBF0A8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Contraceptif</a:t>
            </a:r>
            <a:r>
              <a:rPr lang="en-US" dirty="0">
                <a:cs typeface="Calibri Light"/>
              </a:rPr>
              <a:t> injectable</a:t>
            </a:r>
            <a:endParaRPr lang="en-US" dirty="0"/>
          </a:p>
        </p:txBody>
      </p:sp>
      <p:pic>
        <p:nvPicPr>
          <p:cNvPr id="4" name="Content Placeholder 3" descr="VIH: des risques d'infection accrus avec un contraceptif injectable | La  Presse">
            <a:extLst>
              <a:ext uri="{FF2B5EF4-FFF2-40B4-BE49-F238E27FC236}">
                <a16:creationId xmlns:a16="http://schemas.microsoft.com/office/drawing/2014/main" id="{95C81C75-1B33-CAAD-57E7-A9A01430DD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7" y="1433691"/>
            <a:ext cx="8186891" cy="5430171"/>
          </a:xfrm>
        </p:spPr>
      </p:pic>
    </p:spTree>
    <p:extLst>
      <p:ext uri="{BB962C8B-B14F-4D97-AF65-F5344CB8AC3E}">
        <p14:creationId xmlns:p14="http://schemas.microsoft.com/office/powerpoint/2010/main" val="1337676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26824-1F92-E0DC-D5A8-7E6ADDC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75122-7B94-DB87-42B1-814A79183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Hormone injectable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68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3ABD6-0F68-7BED-7599-E819FA41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Ligature des </a:t>
            </a:r>
            <a:r>
              <a:rPr lang="en-US" dirty="0" err="1">
                <a:cs typeface="Calibri Light"/>
              </a:rPr>
              <a:t>Trompes</a:t>
            </a:r>
            <a:endParaRPr lang="en-US" dirty="0" err="1"/>
          </a:p>
        </p:txBody>
      </p:sp>
      <p:pic>
        <p:nvPicPr>
          <p:cNvPr id="4" name="Content Placeholder 3" descr="Sage femme - Stérilisation féminine : Ligature des trompes | Facebook">
            <a:extLst>
              <a:ext uri="{FF2B5EF4-FFF2-40B4-BE49-F238E27FC236}">
                <a16:creationId xmlns:a16="http://schemas.microsoft.com/office/drawing/2014/main" id="{CC397C06-1BEF-3891-1CC0-2E35B914D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27" y="1372547"/>
            <a:ext cx="6864452" cy="5491008"/>
          </a:xfrm>
        </p:spPr>
      </p:pic>
    </p:spTree>
    <p:extLst>
      <p:ext uri="{BB962C8B-B14F-4D97-AF65-F5344CB8AC3E}">
        <p14:creationId xmlns:p14="http://schemas.microsoft.com/office/powerpoint/2010/main" val="1187154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22844-FF72-069F-556C-3D147574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A1492-FB5B-769B-21B6-4BA18126D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Bloquer</a:t>
            </a:r>
            <a:r>
              <a:rPr lang="en-US" dirty="0">
                <a:cs typeface="Calibri"/>
              </a:rPr>
              <a:t> les </a:t>
            </a:r>
            <a:r>
              <a:rPr lang="en-US" dirty="0" err="1">
                <a:cs typeface="Calibri"/>
              </a:rPr>
              <a:t>trompes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Fallopes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24169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5A393-19B2-D89F-6348-7CBA08A1A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Pilule </a:t>
            </a:r>
            <a:r>
              <a:rPr lang="en-US" dirty="0" err="1">
                <a:cs typeface="Calibri Light"/>
              </a:rPr>
              <a:t>contarceptive</a:t>
            </a:r>
            <a:endParaRPr lang="en-US" dirty="0" err="1"/>
          </a:p>
        </p:txBody>
      </p:sp>
      <p:pic>
        <p:nvPicPr>
          <p:cNvPr id="4" name="Content Placeholder 3" descr="Pilule contraceptive | Méthodes hormonales | Prévention et contraception |  SOS Grossesse">
            <a:extLst>
              <a:ext uri="{FF2B5EF4-FFF2-40B4-BE49-F238E27FC236}">
                <a16:creationId xmlns:a16="http://schemas.microsoft.com/office/drawing/2014/main" id="{1EFB29C3-CBAB-7041-DED4-B45344CF3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992" y="1490534"/>
            <a:ext cx="11380531" cy="5353357"/>
          </a:xfrm>
        </p:spPr>
      </p:pic>
    </p:spTree>
    <p:extLst>
      <p:ext uri="{BB962C8B-B14F-4D97-AF65-F5344CB8AC3E}">
        <p14:creationId xmlns:p14="http://schemas.microsoft.com/office/powerpoint/2010/main" val="257447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ABE1-19F4-14B3-E65C-36ECE897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6713F-5D8D-5E95-6568-9E9436438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</a:t>
            </a:r>
            <a:r>
              <a:rPr lang="en-US" dirty="0" err="1">
                <a:cs typeface="Calibri"/>
              </a:rPr>
              <a:t>contenant</a:t>
            </a:r>
            <a:r>
              <a:rPr lang="en-US" dirty="0">
                <a:cs typeface="Calibri"/>
              </a:rPr>
              <a:t> des hormones </a:t>
            </a:r>
            <a:r>
              <a:rPr lang="en-US" dirty="0" err="1">
                <a:cs typeface="Calibri"/>
              </a:rPr>
              <a:t>sythétique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27722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B9EC-C7DE-02EF-A9F6-ADE8D412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Pilule du </a:t>
            </a:r>
            <a:r>
              <a:rPr lang="en-US" dirty="0" err="1">
                <a:cs typeface="Calibri Light"/>
              </a:rPr>
              <a:t>lendemain</a:t>
            </a:r>
            <a:endParaRPr lang="en-US" dirty="0" err="1"/>
          </a:p>
        </p:txBody>
      </p:sp>
      <p:pic>
        <p:nvPicPr>
          <p:cNvPr id="4" name="Content Placeholder 3" descr="La &quot;pilule du lendemain&quot; peut-elle rendre stérile ? 🌇">
            <a:extLst>
              <a:ext uri="{FF2B5EF4-FFF2-40B4-BE49-F238E27FC236}">
                <a16:creationId xmlns:a16="http://schemas.microsoft.com/office/drawing/2014/main" id="{71AAE305-085C-E869-1A6D-9400557CF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302" y="1266083"/>
            <a:ext cx="12200603" cy="5593325"/>
          </a:xfrm>
        </p:spPr>
      </p:pic>
    </p:spTree>
    <p:extLst>
      <p:ext uri="{BB962C8B-B14F-4D97-AF65-F5344CB8AC3E}">
        <p14:creationId xmlns:p14="http://schemas.microsoft.com/office/powerpoint/2010/main" val="218508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D50E-A09D-6B31-D961-D6E07D17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7FDF-570C-989B-D78E-77AE6D4E7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d'urgence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81583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1F41-78DC-CD56-E521-7454550B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Condom</a:t>
            </a:r>
            <a:endParaRPr lang="en-US" dirty="0"/>
          </a:p>
        </p:txBody>
      </p:sp>
      <p:pic>
        <p:nvPicPr>
          <p:cNvPr id="4" name="Content Placeholder 3" descr="Condom - Wikipedia">
            <a:extLst>
              <a:ext uri="{FF2B5EF4-FFF2-40B4-BE49-F238E27FC236}">
                <a16:creationId xmlns:a16="http://schemas.microsoft.com/office/drawing/2014/main" id="{BE6157A9-FDFE-B017-B2C5-9CEC8CD21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7211" y="-5351"/>
            <a:ext cx="8590934" cy="6870288"/>
          </a:xfrm>
        </p:spPr>
      </p:pic>
    </p:spTree>
    <p:extLst>
      <p:ext uri="{BB962C8B-B14F-4D97-AF65-F5344CB8AC3E}">
        <p14:creationId xmlns:p14="http://schemas.microsoft.com/office/powerpoint/2010/main" val="323169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10412-4491-4F4A-9D79-2731D77E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59C98-2BDD-F092-5316-DD86C8BD3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Preservatif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latex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B355A-0F76-BB77-7FA2-585EC8D4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Timbre </a:t>
            </a:r>
            <a:r>
              <a:rPr lang="en-US" dirty="0" err="1">
                <a:cs typeface="Calibri Light"/>
              </a:rPr>
              <a:t>contraceptif</a:t>
            </a:r>
            <a:endParaRPr lang="en-US" dirty="0" err="1"/>
          </a:p>
        </p:txBody>
      </p:sp>
      <p:pic>
        <p:nvPicPr>
          <p:cNvPr id="4" name="Content Placeholder 3" descr="Timbre contraceptif | Méthodes hormonales | Prévention et contraception |  SOS Grossesse">
            <a:extLst>
              <a:ext uri="{FF2B5EF4-FFF2-40B4-BE49-F238E27FC236}">
                <a16:creationId xmlns:a16="http://schemas.microsoft.com/office/drawing/2014/main" id="{9B165E53-EF4B-0E84-0135-5384069B7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992" y="1527405"/>
            <a:ext cx="11380531" cy="5328776"/>
          </a:xfrm>
        </p:spPr>
      </p:pic>
    </p:spTree>
    <p:extLst>
      <p:ext uri="{BB962C8B-B14F-4D97-AF65-F5344CB8AC3E}">
        <p14:creationId xmlns:p14="http://schemas.microsoft.com/office/powerpoint/2010/main" val="301584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0437-B193-3A18-6EEA-13C5957E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1021C-FDD1-4E04-C4FC-1670B15E1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Timbre </a:t>
            </a:r>
            <a:r>
              <a:rPr lang="en-US" dirty="0" err="1">
                <a:cs typeface="Calibri"/>
              </a:rPr>
              <a:t>carré</a:t>
            </a:r>
            <a:r>
              <a:rPr lang="en-US" dirty="0">
                <a:cs typeface="Calibri"/>
              </a:rPr>
              <a:t> 1x par </a:t>
            </a:r>
            <a:r>
              <a:rPr lang="en-US" dirty="0" err="1">
                <a:cs typeface="Calibri"/>
              </a:rPr>
              <a:t>semaine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0462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</vt:lpstr>
      <vt:lpstr>Pilule contarceptive</vt:lpstr>
      <vt:lpstr>PowerPoint Presentation</vt:lpstr>
      <vt:lpstr>Pilule du lendemain</vt:lpstr>
      <vt:lpstr>PowerPoint Presentation</vt:lpstr>
      <vt:lpstr>Condom</vt:lpstr>
      <vt:lpstr>PowerPoint Presentation</vt:lpstr>
      <vt:lpstr>Timbre contraceptif</vt:lpstr>
      <vt:lpstr>PowerPoint Presentation</vt:lpstr>
      <vt:lpstr>Stérilet</vt:lpstr>
      <vt:lpstr>PowerPoint Presentation</vt:lpstr>
      <vt:lpstr>Vasectomie</vt:lpstr>
      <vt:lpstr>PowerPoint Presentation</vt:lpstr>
      <vt:lpstr>Contraceptif injectable</vt:lpstr>
      <vt:lpstr>PowerPoint Presentation</vt:lpstr>
      <vt:lpstr>Ligature des Trompes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80</cp:revision>
  <dcterms:created xsi:type="dcterms:W3CDTF">2023-12-01T20:03:36Z</dcterms:created>
  <dcterms:modified xsi:type="dcterms:W3CDTF">2023-12-01T20:24:50Z</dcterms:modified>
</cp:coreProperties>
</file>