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AB8BF1-6C48-F865-A08E-22BF2144BA5B}" v="578" dt="2024-04-05T13:41:11.6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astres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 </a:t>
            </a:r>
            <a:r>
              <a:rPr lang="en-US" dirty="0" err="1"/>
              <a:t>Enriké</a:t>
            </a:r>
            <a:r>
              <a:rPr lang="en-US" dirty="0"/>
              <a:t> Lorenzano Pouliot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BA05-899E-DB51-7197-0D43271D1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#5 La </a:t>
            </a:r>
            <a:r>
              <a:rPr lang="en-US" dirty="0" err="1"/>
              <a:t>comète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orbite</a:t>
            </a:r>
            <a:r>
              <a:rPr lang="en-US" dirty="0"/>
              <a:t> </a:t>
            </a:r>
            <a:r>
              <a:rPr lang="en-US" dirty="0" err="1"/>
              <a:t>autour</a:t>
            </a:r>
            <a:r>
              <a:rPr lang="en-US" dirty="0"/>
              <a:t> de </a:t>
            </a:r>
            <a:r>
              <a:rPr lang="en-US" dirty="0" err="1"/>
              <a:t>quel</a:t>
            </a:r>
            <a:r>
              <a:rPr lang="en-US" dirty="0"/>
              <a:t> </a:t>
            </a:r>
            <a:r>
              <a:rPr lang="en-US" dirty="0" err="1"/>
              <a:t>astre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005A5-004F-41F1-4B49-E265B33D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/>
              <a:t>Le Soleil</a:t>
            </a:r>
          </a:p>
          <a:p>
            <a:pPr marL="514350" indent="-514350">
              <a:buAutoNum type="alphaLcParenR"/>
            </a:pPr>
            <a:r>
              <a:rPr lang="en-US"/>
              <a:t>Une </a:t>
            </a:r>
            <a:r>
              <a:rPr lang="en-US" err="1"/>
              <a:t>planète</a:t>
            </a:r>
            <a:endParaRPr lang="en-US" dirty="0" err="1"/>
          </a:p>
          <a:p>
            <a:pPr marL="514350" indent="-514350">
              <a:buAutoNum type="alphaLcParenR"/>
            </a:pPr>
            <a:r>
              <a:rPr lang="en-US" dirty="0"/>
              <a:t>Un satellite</a:t>
            </a:r>
          </a:p>
        </p:txBody>
      </p:sp>
    </p:spTree>
    <p:extLst>
      <p:ext uri="{BB962C8B-B14F-4D97-AF65-F5344CB8AC3E}">
        <p14:creationId xmlns:p14="http://schemas.microsoft.com/office/powerpoint/2010/main" val="2616579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8B37-8FCC-C3A1-9121-EFEA7226C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7E07B-6BC3-12F7-1654-703C21158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Le soleil</a:t>
            </a:r>
          </a:p>
        </p:txBody>
      </p:sp>
    </p:spTree>
    <p:extLst>
      <p:ext uri="{BB962C8B-B14F-4D97-AF65-F5344CB8AC3E}">
        <p14:creationId xmlns:p14="http://schemas.microsoft.com/office/powerpoint/2010/main" val="239270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6725-1586-2A02-FDA1-FF7489A3A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#1 Qui a </a:t>
            </a:r>
            <a:r>
              <a:rPr lang="en-US" dirty="0" err="1"/>
              <a:t>crée</a:t>
            </a:r>
            <a:r>
              <a:rPr lang="en-US" dirty="0"/>
              <a:t> la gravitation </a:t>
            </a:r>
            <a:r>
              <a:rPr lang="en-US" dirty="0" err="1"/>
              <a:t>universelle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72639-3F24-C05F-A540-4D5ACBF58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/>
              <a:t>Albert Einstein</a:t>
            </a:r>
          </a:p>
          <a:p>
            <a:pPr marL="514350" indent="-514350">
              <a:buAutoNum type="alphaLcParenR"/>
            </a:pPr>
            <a:r>
              <a:rPr lang="en-US"/>
              <a:t>Isaac Newton</a:t>
            </a:r>
          </a:p>
          <a:p>
            <a:pPr marL="514350" indent="-514350">
              <a:buAutoNum type="alphaLcParenR"/>
            </a:pPr>
            <a:r>
              <a:rPr lang="en-US" dirty="0"/>
              <a:t>Nicolas Copernic</a:t>
            </a:r>
          </a:p>
        </p:txBody>
      </p:sp>
    </p:spTree>
    <p:extLst>
      <p:ext uri="{BB962C8B-B14F-4D97-AF65-F5344CB8AC3E}">
        <p14:creationId xmlns:p14="http://schemas.microsoft.com/office/powerpoint/2010/main" val="1751746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A22D-B9A2-6A5C-4E9A-460D04F2B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C71F-74D1-4BCA-4624-2F70E88FB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b) Isaac Newton</a:t>
            </a:r>
          </a:p>
        </p:txBody>
      </p:sp>
    </p:spTree>
    <p:extLst>
      <p:ext uri="{BB962C8B-B14F-4D97-AF65-F5344CB8AC3E}">
        <p14:creationId xmlns:p14="http://schemas.microsoft.com/office/powerpoint/2010/main" val="153651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24E9E-B141-F58F-DD55-2592379B5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#2 Quel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conséquence</a:t>
            </a:r>
            <a:r>
              <a:rPr lang="en-US" dirty="0"/>
              <a:t> des vent </a:t>
            </a:r>
            <a:r>
              <a:rPr lang="en-US" dirty="0" err="1"/>
              <a:t>solaire</a:t>
            </a:r>
            <a:r>
              <a:rPr lang="en-US" dirty="0"/>
              <a:t> sur la </a:t>
            </a:r>
            <a:r>
              <a:rPr lang="en-US" dirty="0" err="1"/>
              <a:t>planète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9BCFD-8076-338B-4B01-14F913D07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/>
              <a:t>Aurore </a:t>
            </a:r>
            <a:r>
              <a:rPr lang="en-US" err="1"/>
              <a:t>polaire</a:t>
            </a:r>
            <a:endParaRPr lang="en-US" dirty="0" err="1"/>
          </a:p>
          <a:p>
            <a:pPr marL="514350" indent="-514350">
              <a:buAutoNum type="alphaLcParenR"/>
            </a:pPr>
            <a:r>
              <a:rPr lang="en-US"/>
              <a:t>Aurore </a:t>
            </a:r>
            <a:r>
              <a:rPr lang="en-US" err="1"/>
              <a:t>boréale</a:t>
            </a:r>
            <a:r>
              <a:rPr lang="en-US"/>
              <a:t> </a:t>
            </a:r>
          </a:p>
          <a:p>
            <a:pPr marL="514350" indent="-514350">
              <a:buAutoNum type="alphaLcParenR"/>
            </a:pPr>
            <a:r>
              <a:rPr lang="en-US" dirty="0" err="1"/>
              <a:t>Toutes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réponses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95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0C4A4-032E-9602-76AF-47EE52311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8657D-8A31-0F2D-741E-B9E8C5A34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c) </a:t>
            </a:r>
            <a:r>
              <a:rPr lang="en-US" dirty="0" err="1"/>
              <a:t>toutes</a:t>
            </a:r>
            <a:r>
              <a:rPr lang="en-US" dirty="0"/>
              <a:t> </a:t>
            </a:r>
            <a:r>
              <a:rPr lang="en-US" dirty="0" err="1"/>
              <a:t>ces</a:t>
            </a:r>
            <a:r>
              <a:rPr lang="en-US" dirty="0"/>
              <a:t> </a:t>
            </a:r>
            <a:r>
              <a:rPr lang="en-US" dirty="0" err="1"/>
              <a:t>réponse</a:t>
            </a:r>
          </a:p>
        </p:txBody>
      </p:sp>
    </p:spTree>
    <p:extLst>
      <p:ext uri="{BB962C8B-B14F-4D97-AF65-F5344CB8AC3E}">
        <p14:creationId xmlns:p14="http://schemas.microsoft.com/office/powerpoint/2010/main" val="423521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9ED8D-7889-5FB7-28C8-CD79C1AC2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Quel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planète</a:t>
            </a:r>
            <a:r>
              <a:rPr lang="en-US" dirty="0"/>
              <a:t> la plus </a:t>
            </a:r>
            <a:r>
              <a:rPr lang="en-US" dirty="0" err="1"/>
              <a:t>chaude</a:t>
            </a:r>
            <a:r>
              <a:rPr lang="en-US" dirty="0"/>
              <a:t> du </a:t>
            </a:r>
            <a:r>
              <a:rPr lang="en-US" dirty="0" err="1"/>
              <a:t>système</a:t>
            </a:r>
            <a:r>
              <a:rPr lang="en-US" dirty="0"/>
              <a:t> </a:t>
            </a:r>
            <a:r>
              <a:rPr lang="en-US" dirty="0" err="1"/>
              <a:t>solaire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BCFA-6110-0015-5035-AE3E06429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/>
              <a:t>Mercure </a:t>
            </a:r>
          </a:p>
          <a:p>
            <a:pPr marL="514350" indent="-514350">
              <a:buAutoNum type="alphaLcParenR"/>
            </a:pPr>
            <a:r>
              <a:rPr lang="en-US"/>
              <a:t>Vénus </a:t>
            </a:r>
            <a:endParaRPr lang="en-US" dirty="0"/>
          </a:p>
          <a:p>
            <a:pPr marL="514350" indent="-514350">
              <a:buAutoNum type="alphaLcParenR"/>
            </a:pPr>
            <a:r>
              <a:rPr lang="en-US" dirty="0"/>
              <a:t>Terre</a:t>
            </a:r>
          </a:p>
          <a:p>
            <a:pPr marL="514350" indent="-51435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45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CAD9F-31B1-A1ED-11C3-48E4212FA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09318-2302-AA7E-D5E1-6A1F10539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b) Vénus</a:t>
            </a:r>
          </a:p>
        </p:txBody>
      </p:sp>
    </p:spTree>
    <p:extLst>
      <p:ext uri="{BB962C8B-B14F-4D97-AF65-F5344CB8AC3E}">
        <p14:creationId xmlns:p14="http://schemas.microsoft.com/office/powerpoint/2010/main" val="155465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0DC96-FB47-DF78-CA4A-1B7A609A8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 Comment la Lune a </a:t>
            </a:r>
            <a:r>
              <a:rPr lang="en-US" dirty="0" err="1"/>
              <a:t>été</a:t>
            </a:r>
            <a:r>
              <a:rPr lang="en-US" dirty="0"/>
              <a:t> </a:t>
            </a:r>
            <a:r>
              <a:rPr lang="en-US" dirty="0" err="1"/>
              <a:t>crée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F8CBD-FEAA-D92D-4B44-298B925D1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Lors </a:t>
            </a:r>
            <a:r>
              <a:rPr lang="en-US" dirty="0" err="1"/>
              <a:t>d'une</a:t>
            </a:r>
            <a:r>
              <a:rPr lang="en-US" dirty="0"/>
              <a:t> collision d'un </a:t>
            </a:r>
            <a:r>
              <a:rPr lang="en-US" dirty="0" err="1"/>
              <a:t>corp</a:t>
            </a:r>
            <a:r>
              <a:rPr lang="en-US" dirty="0"/>
              <a:t> </a:t>
            </a:r>
            <a:r>
              <a:rPr lang="en-US" dirty="0" err="1"/>
              <a:t>céleste</a:t>
            </a:r>
            <a:r>
              <a:rPr lang="en-US" dirty="0"/>
              <a:t> avec la terre </a:t>
            </a:r>
          </a:p>
          <a:p>
            <a:pPr marL="514350" indent="-514350">
              <a:buAutoNum type="alphaLcParenR"/>
            </a:pPr>
            <a:r>
              <a:rPr lang="en-US" dirty="0"/>
              <a:t>À cause de </a:t>
            </a:r>
            <a:r>
              <a:rPr lang="en-US" dirty="0" err="1"/>
              <a:t>l'astéroïde</a:t>
            </a:r>
            <a:r>
              <a:rPr lang="en-US" dirty="0"/>
              <a:t> qui a fait </a:t>
            </a:r>
            <a:r>
              <a:rPr lang="en-US" dirty="0" err="1"/>
              <a:t>disparètre</a:t>
            </a:r>
            <a:r>
              <a:rPr lang="en-US" dirty="0"/>
              <a:t> les </a:t>
            </a:r>
            <a:r>
              <a:rPr lang="en-US" dirty="0" err="1"/>
              <a:t>dinosaures</a:t>
            </a:r>
            <a:endParaRPr lang="en-US"/>
          </a:p>
          <a:p>
            <a:pPr marL="514350" indent="-514350">
              <a:buAutoNum type="alphaLcParenR"/>
            </a:pPr>
            <a:r>
              <a:rPr lang="en-US" dirty="0"/>
              <a:t>Lors </a:t>
            </a:r>
            <a:r>
              <a:rPr lang="en-US" dirty="0" err="1"/>
              <a:t>d'une</a:t>
            </a:r>
            <a:r>
              <a:rPr lang="en-US" dirty="0"/>
              <a:t> impact entre deux </a:t>
            </a:r>
            <a:r>
              <a:rPr lang="en-US" dirty="0" err="1"/>
              <a:t>météorites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0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379E-8EA9-4A6C-F41B-3836F4F9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Réponse</a:t>
            </a:r>
            <a:r>
              <a:rPr lang="en-US" dirty="0"/>
              <a:t>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AF9B4-79A4-15EE-708F-5F36F9FA2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lphaLcParenR"/>
            </a:pPr>
            <a:r>
              <a:rPr lang="en-US" dirty="0"/>
              <a:t>Lors </a:t>
            </a:r>
            <a:r>
              <a:rPr lang="en-US" dirty="0" err="1"/>
              <a:t>d'une</a:t>
            </a:r>
            <a:r>
              <a:rPr lang="en-US" dirty="0"/>
              <a:t> collision d'un </a:t>
            </a:r>
            <a:r>
              <a:rPr lang="en-US" dirty="0" err="1"/>
              <a:t>corp</a:t>
            </a:r>
            <a:r>
              <a:rPr lang="en-US" dirty="0"/>
              <a:t> </a:t>
            </a:r>
            <a:r>
              <a:rPr lang="en-US" dirty="0" err="1"/>
              <a:t>céleste</a:t>
            </a:r>
            <a:r>
              <a:rPr lang="en-US" dirty="0"/>
              <a:t> avec la terre.</a:t>
            </a:r>
          </a:p>
        </p:txBody>
      </p:sp>
    </p:spTree>
    <p:extLst>
      <p:ext uri="{BB962C8B-B14F-4D97-AF65-F5344CB8AC3E}">
        <p14:creationId xmlns:p14="http://schemas.microsoft.com/office/powerpoint/2010/main" val="330320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astres</vt:lpstr>
      <vt:lpstr>#1 Qui a crée la gravitation universelle?</vt:lpstr>
      <vt:lpstr>Réponse #1</vt:lpstr>
      <vt:lpstr>#2 Quel est la conséquence des vent solaire sur la planète?</vt:lpstr>
      <vt:lpstr>Réponse #2</vt:lpstr>
      <vt:lpstr>#3 Quel est la planète la plus chaude du système solaire?</vt:lpstr>
      <vt:lpstr>Réponse #3</vt:lpstr>
      <vt:lpstr>#4 Comment la Lune a été crée?</vt:lpstr>
      <vt:lpstr>Réponse #4</vt:lpstr>
      <vt:lpstr>#5 La comète est en orbite autour de quel astre?</vt:lpstr>
      <vt:lpstr>Réponse #5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135</cp:revision>
  <dcterms:created xsi:type="dcterms:W3CDTF">2024-04-05T13:20:50Z</dcterms:created>
  <dcterms:modified xsi:type="dcterms:W3CDTF">2024-04-05T13:41:38Z</dcterms:modified>
</cp:coreProperties>
</file>